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5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25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6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7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30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41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  <p:sldMasterId id="2147484213" r:id="rId5"/>
    <p:sldMasterId id="2147484224" r:id="rId6"/>
    <p:sldMasterId id="2147484229" r:id="rId7"/>
    <p:sldMasterId id="2147484243" r:id="rId8"/>
    <p:sldMasterId id="2147484247" r:id="rId9"/>
  </p:sldMasterIdLst>
  <p:notesMasterIdLst>
    <p:notesMasterId r:id="rId59"/>
  </p:notesMasterIdLst>
  <p:handoutMasterIdLst>
    <p:handoutMasterId r:id="rId60"/>
  </p:handoutMasterIdLst>
  <p:sldIdLst>
    <p:sldId id="296" r:id="rId10"/>
    <p:sldId id="267" r:id="rId11"/>
    <p:sldId id="359" r:id="rId12"/>
    <p:sldId id="415" r:id="rId13"/>
    <p:sldId id="416" r:id="rId14"/>
    <p:sldId id="465" r:id="rId15"/>
    <p:sldId id="466" r:id="rId16"/>
    <p:sldId id="452" r:id="rId17"/>
    <p:sldId id="453" r:id="rId18"/>
    <p:sldId id="448" r:id="rId19"/>
    <p:sldId id="388" r:id="rId20"/>
    <p:sldId id="389" r:id="rId21"/>
    <p:sldId id="458" r:id="rId22"/>
    <p:sldId id="457" r:id="rId23"/>
    <p:sldId id="451" r:id="rId24"/>
    <p:sldId id="468" r:id="rId25"/>
    <p:sldId id="469" r:id="rId26"/>
    <p:sldId id="393" r:id="rId27"/>
    <p:sldId id="394" r:id="rId28"/>
    <p:sldId id="443" r:id="rId29"/>
    <p:sldId id="445" r:id="rId30"/>
    <p:sldId id="434" r:id="rId31"/>
    <p:sldId id="436" r:id="rId32"/>
    <p:sldId id="454" r:id="rId33"/>
    <p:sldId id="455" r:id="rId34"/>
    <p:sldId id="459" r:id="rId35"/>
    <p:sldId id="397" r:id="rId36"/>
    <p:sldId id="442" r:id="rId37"/>
    <p:sldId id="460" r:id="rId38"/>
    <p:sldId id="461" r:id="rId39"/>
    <p:sldId id="399" r:id="rId40"/>
    <p:sldId id="400" r:id="rId41"/>
    <p:sldId id="401" r:id="rId42"/>
    <p:sldId id="402" r:id="rId43"/>
    <p:sldId id="405" r:id="rId44"/>
    <p:sldId id="406" r:id="rId45"/>
    <p:sldId id="407" r:id="rId46"/>
    <p:sldId id="403" r:id="rId47"/>
    <p:sldId id="435" r:id="rId48"/>
    <p:sldId id="462" r:id="rId49"/>
    <p:sldId id="444" r:id="rId50"/>
    <p:sldId id="411" r:id="rId51"/>
    <p:sldId id="463" r:id="rId52"/>
    <p:sldId id="437" r:id="rId53"/>
    <p:sldId id="413" r:id="rId54"/>
    <p:sldId id="464" r:id="rId55"/>
    <p:sldId id="467" r:id="rId56"/>
    <p:sldId id="438" r:id="rId57"/>
    <p:sldId id="432" r:id="rId58"/>
  </p:sldIdLst>
  <p:sldSz cx="10801350" cy="6858000"/>
  <p:notesSz cx="6797675" cy="9926638"/>
  <p:custDataLst>
    <p:tags r:id="rId61"/>
  </p:custDataLst>
  <p:defaultTextStyle>
    <a:defPPr>
      <a:defRPr lang="it-IT"/>
    </a:defPPr>
    <a:lvl1pPr algn="ctr" rtl="0" fontAlgn="base">
      <a:lnSpc>
        <a:spcPct val="90000"/>
      </a:lnSpc>
      <a:spcBef>
        <a:spcPct val="20000"/>
      </a:spcBef>
      <a:spcAft>
        <a:spcPct val="0"/>
      </a:spcAft>
      <a:defRPr sz="1200" u="sng" kern="1200">
        <a:solidFill>
          <a:schemeClr val="tx1"/>
        </a:solidFill>
        <a:latin typeface="Microsoft Sans Serif" pitchFamily="34" charset="0"/>
        <a:ea typeface="+mn-ea"/>
        <a:cs typeface="+mn-cs"/>
      </a:defRPr>
    </a:lvl1pPr>
    <a:lvl2pPr marL="457200" algn="ctr" rtl="0" fontAlgn="base">
      <a:lnSpc>
        <a:spcPct val="90000"/>
      </a:lnSpc>
      <a:spcBef>
        <a:spcPct val="20000"/>
      </a:spcBef>
      <a:spcAft>
        <a:spcPct val="0"/>
      </a:spcAft>
      <a:defRPr sz="1200" u="sng" kern="1200">
        <a:solidFill>
          <a:schemeClr val="tx1"/>
        </a:solidFill>
        <a:latin typeface="Microsoft Sans Serif" pitchFamily="34" charset="0"/>
        <a:ea typeface="+mn-ea"/>
        <a:cs typeface="+mn-cs"/>
      </a:defRPr>
    </a:lvl2pPr>
    <a:lvl3pPr marL="914400" algn="ctr" rtl="0" fontAlgn="base">
      <a:lnSpc>
        <a:spcPct val="90000"/>
      </a:lnSpc>
      <a:spcBef>
        <a:spcPct val="20000"/>
      </a:spcBef>
      <a:spcAft>
        <a:spcPct val="0"/>
      </a:spcAft>
      <a:defRPr sz="1200" u="sng" kern="1200">
        <a:solidFill>
          <a:schemeClr val="tx1"/>
        </a:solidFill>
        <a:latin typeface="Microsoft Sans Serif" pitchFamily="34" charset="0"/>
        <a:ea typeface="+mn-ea"/>
        <a:cs typeface="+mn-cs"/>
      </a:defRPr>
    </a:lvl3pPr>
    <a:lvl4pPr marL="1371600" algn="ctr" rtl="0" fontAlgn="base">
      <a:lnSpc>
        <a:spcPct val="90000"/>
      </a:lnSpc>
      <a:spcBef>
        <a:spcPct val="20000"/>
      </a:spcBef>
      <a:spcAft>
        <a:spcPct val="0"/>
      </a:spcAft>
      <a:defRPr sz="1200" u="sng" kern="1200">
        <a:solidFill>
          <a:schemeClr val="tx1"/>
        </a:solidFill>
        <a:latin typeface="Microsoft Sans Serif" pitchFamily="34" charset="0"/>
        <a:ea typeface="+mn-ea"/>
        <a:cs typeface="+mn-cs"/>
      </a:defRPr>
    </a:lvl4pPr>
    <a:lvl5pPr marL="1828800" algn="ctr" rtl="0" fontAlgn="base">
      <a:lnSpc>
        <a:spcPct val="90000"/>
      </a:lnSpc>
      <a:spcBef>
        <a:spcPct val="20000"/>
      </a:spcBef>
      <a:spcAft>
        <a:spcPct val="0"/>
      </a:spcAft>
      <a:defRPr sz="1200" u="sng" kern="1200">
        <a:solidFill>
          <a:schemeClr val="tx1"/>
        </a:solidFill>
        <a:latin typeface="Microsoft Sans Serif" pitchFamily="34" charset="0"/>
        <a:ea typeface="+mn-ea"/>
        <a:cs typeface="+mn-cs"/>
      </a:defRPr>
    </a:lvl5pPr>
    <a:lvl6pPr marL="2286000" algn="l" defTabSz="914400" rtl="0" eaLnBrk="1" latinLnBrk="0" hangingPunct="1">
      <a:defRPr sz="1200" u="sng" kern="1200">
        <a:solidFill>
          <a:schemeClr val="tx1"/>
        </a:solidFill>
        <a:latin typeface="Microsoft Sans Serif" pitchFamily="34" charset="0"/>
        <a:ea typeface="+mn-ea"/>
        <a:cs typeface="+mn-cs"/>
      </a:defRPr>
    </a:lvl6pPr>
    <a:lvl7pPr marL="2743200" algn="l" defTabSz="914400" rtl="0" eaLnBrk="1" latinLnBrk="0" hangingPunct="1">
      <a:defRPr sz="1200" u="sng" kern="1200">
        <a:solidFill>
          <a:schemeClr val="tx1"/>
        </a:solidFill>
        <a:latin typeface="Microsoft Sans Serif" pitchFamily="34" charset="0"/>
        <a:ea typeface="+mn-ea"/>
        <a:cs typeface="+mn-cs"/>
      </a:defRPr>
    </a:lvl7pPr>
    <a:lvl8pPr marL="3200400" algn="l" defTabSz="914400" rtl="0" eaLnBrk="1" latinLnBrk="0" hangingPunct="1">
      <a:defRPr sz="1200" u="sng" kern="1200">
        <a:solidFill>
          <a:schemeClr val="tx1"/>
        </a:solidFill>
        <a:latin typeface="Microsoft Sans Serif" pitchFamily="34" charset="0"/>
        <a:ea typeface="+mn-ea"/>
        <a:cs typeface="+mn-cs"/>
      </a:defRPr>
    </a:lvl8pPr>
    <a:lvl9pPr marL="3657600" algn="l" defTabSz="914400" rtl="0" eaLnBrk="1" latinLnBrk="0" hangingPunct="1">
      <a:defRPr sz="1200" u="sng" kern="1200">
        <a:solidFill>
          <a:schemeClr val="tx1"/>
        </a:solidFill>
        <a:latin typeface="Microsoft Sans Serif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cmAuthor id="1" name="CDT" initials="CDT" lastIdx="8" clrIdx="0">
    <p:extLst>
      <p:ext uri="{19B8F6BF-5375-455C-9EA6-DF929625EA0E}">
        <p15:presenceInfo xmlns:p15="http://schemas.microsoft.com/office/powerpoint/2012/main" userId="CD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AE27"/>
    <a:srgbClr val="000000"/>
    <a:srgbClr val="6D7854"/>
    <a:srgbClr val="000066"/>
    <a:srgbClr val="69AE23"/>
    <a:srgbClr val="EAEAEA"/>
    <a:srgbClr val="FFF6D5"/>
    <a:srgbClr val="FEEFBA"/>
    <a:srgbClr val="FEE37E"/>
    <a:srgbClr val="EFE6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971" autoAdjust="0"/>
    <p:restoredTop sz="55042" autoAdjust="0"/>
  </p:normalViewPr>
  <p:slideViewPr>
    <p:cSldViewPr>
      <p:cViewPr>
        <p:scale>
          <a:sx n="25" d="100"/>
          <a:sy n="25" d="100"/>
        </p:scale>
        <p:origin x="444" y="408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50" d="100"/>
        <a:sy n="50" d="100"/>
      </p:scale>
      <p:origin x="0" y="0"/>
    </p:cViewPr>
  </p:notesTextViewPr>
  <p:sorterViewPr>
    <p:cViewPr varScale="1">
      <p:scale>
        <a:sx n="1" d="1"/>
        <a:sy n="1" d="1"/>
      </p:scale>
      <p:origin x="0" y="-10782"/>
    </p:cViewPr>
  </p:sorterViewPr>
  <p:notesViewPr>
    <p:cSldViewPr>
      <p:cViewPr varScale="1">
        <p:scale>
          <a:sx n="78" d="100"/>
          <a:sy n="78" d="100"/>
        </p:scale>
        <p:origin x="3978" y="96"/>
      </p:cViewPr>
      <p:guideLst>
        <p:guide orient="horz" pos="3127"/>
        <p:guide pos="2141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61" Type="http://schemas.openxmlformats.org/officeDocument/2006/relationships/tags" Target="tags/tag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handoutMaster" Target="handoutMasters/handoutMaster1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viewProps" Target="viewProps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42.xml"/><Relationship Id="rId3" Type="http://schemas.openxmlformats.org/officeDocument/2006/relationships/customXml" Target="../customXml/item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notesMaster" Target="notesMasters/notesMaster1.xml"/></Relationships>
</file>

<file path=ppt/comments/comment1.xml><?xml version="1.0" encoding="utf-8"?>
<p:cmLst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cm authorId="1" dt="2020-12-03T10:59:38.024" idx="8">
    <p:pos x="5647" y="621"/>
    <p:text>Resources: Link to ECDC EI sources: 
https://www.ecdc.europa.eu/en/threats-and-outbreaks/epidemic-intelligence
All links provided in the slides, should appear in the resources
Twitter accounts to follow</p:text>
    <p:extLst mod="1"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cm authorId="1" dt="2020-09-30T13:25:49.121" idx="6">
    <p:pos x="535" y="452"/>
    <p:text>WHO DON: Disease Outbreak News:
http://www.who.int/csr/don/en/
CDC Current Outbreak List:
http://www.cdc.gov/outbreaks/index.html
National public health agency websites
i.e. Saudi Arabia MoH:
http://www.moh.gov.sa/en/CCC/pages/default.aspx</p:text>
    <p:extLst mod="1">
      <p:ext uri="{C676402C-5697-4E1C-873F-D02D1690AC5C}">
        <p15:threadingInfo xmlns:p15="http://schemas.microsoft.com/office/powerpoint/2012/main" timeZoneBias="-120"/>
      </p:ext>
    </p:extLst>
  </p:cm>
  <p:cm authorId="1" dt="2020-10-02T10:52:17.208" idx="7">
    <p:pos x="547" y="505"/>
    <p:text>https://www.rki.de/DE/Home/homepage_node.html</p:text>
    <p:extLst mod="1">
      <p:ext uri="{C676402C-5697-4E1C-873F-D02D1690AC5C}">
        <p15:threadingInfo xmlns:p15="http://schemas.microsoft.com/office/powerpoint/2012/main" timeZoneBias="-120"/>
      </p:ext>
    </p:extLst>
  </p:cm>
</p:cmLst>
</file>

<file path=ppt/diagrams/_rels/data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diagrams/_rels/drawing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AA78BD-4928-4685-8370-A546C40C5E67}" type="doc">
      <dgm:prSet loTypeId="urn:microsoft.com/office/officeart/2005/8/layout/orgChart1" loCatId="hierarchy" qsTypeId="urn:microsoft.com/office/officeart/2005/8/quickstyle/simple5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BF23DCD-D14D-4652-B874-9F574610E87F}">
      <dgm:prSet phldrT="[Text]" custT="1"/>
      <dgm:spPr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ru-RU" sz="2000" b="1" dirty="0">
              <a:solidFill>
                <a:schemeClr val="tx1"/>
              </a:solidFill>
            </a:rPr>
            <a:t>Источники эпидемического анализа</a:t>
          </a:r>
        </a:p>
      </dgm:t>
    </dgm:pt>
    <dgm:pt modelId="{B409898D-E27C-41BE-A35C-87206B918AE1}" type="parTrans" cxnId="{34641E0B-95F1-4BA8-B791-FDC78308CDC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18E1566-3773-4D75-AF72-86C4B1D6D836}" type="sibTrans" cxnId="{34641E0B-95F1-4BA8-B791-FDC78308CDC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2258C22-54CB-48FC-AC5A-49FB0793333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600">
              <a:solidFill>
                <a:schemeClr val="tx1"/>
              </a:solidFill>
            </a:rPr>
            <a:t>Надзор на основе показателей (НОП)</a:t>
          </a:r>
        </a:p>
      </dgm:t>
    </dgm:pt>
    <dgm:pt modelId="{45411D7C-3F8A-4B1A-AFFB-B8E34BBD757F}" type="parTrans" cxnId="{BEE23E3D-DE7D-4102-AC68-56B61A21B830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E626701-CCBC-46B3-A519-19F66EDBFAA6}" type="sibTrans" cxnId="{BEE23E3D-DE7D-4102-AC68-56B61A21B83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DEF69D0-F697-4FFE-A00A-408790736519}">
      <dgm:prSet phldrT="[Text]" custT="1"/>
      <dgm:spPr>
        <a:solidFill>
          <a:srgbClr val="69AE27"/>
        </a:solidFill>
      </dgm:spPr>
      <dgm:t>
        <a:bodyPr/>
        <a:lstStyle/>
        <a:p>
          <a:r>
            <a:rPr lang="ru-RU" sz="1600">
              <a:solidFill>
                <a:schemeClr val="tx1"/>
              </a:solidFill>
            </a:rPr>
            <a:t>Надзор на основе событий (НОС)</a:t>
          </a:r>
        </a:p>
      </dgm:t>
    </dgm:pt>
    <dgm:pt modelId="{030EE85A-2226-434B-BFDD-E1EEB550750A}" type="parTrans" cxnId="{D63D90E1-70C5-458D-835A-9D6C31F04A75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A315C1A-135E-4C1D-9770-63EB99D1BD4F}" type="sibTrans" cxnId="{D63D90E1-70C5-458D-835A-9D6C31F04A7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A21FE9E-E36A-418D-83E0-DD030C82A785}">
      <dgm:prSet phldrT="[Text]"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</a:rPr>
            <a:t>Открытые официальные источники </a:t>
          </a:r>
        </a:p>
      </dgm:t>
    </dgm:pt>
    <dgm:pt modelId="{7F2E2247-3E22-4FE3-8E6E-52E431E1AE6D}" type="parTrans" cxnId="{6A57945B-4071-4104-B494-D9DB5726B32D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E5C3DA2F-D15E-4272-8A20-C497507132FD}" type="sibTrans" cxnId="{6A57945B-4071-4104-B494-D9DB5726B32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DCDDA8C-8DFC-47C1-A4E1-096910C1CB90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>
            <a:lnSpc>
              <a:spcPts val="1800"/>
            </a:lnSpc>
          </a:pPr>
          <a:r>
            <a:rPr lang="ru-RU" sz="1600" b="1" dirty="0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gm:t>
    </dgm:pt>
    <dgm:pt modelId="{497F5C57-54E2-454E-A1F6-9646B994466E}" type="parTrans" cxnId="{C4C2447F-0CBF-4E59-80E4-34F574CDDCBE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3075B2F-40EC-481B-84E7-DE8BDDA77768}" type="sibTrans" cxnId="{C4C2447F-0CBF-4E59-80E4-34F574CDDCB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97B1B5C-3FDF-44FD-824D-5BB5AE9E42DA}">
      <dgm:prSet phldrT="[Text]"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</a:rPr>
            <a:t>Неофициальные источники</a:t>
          </a:r>
        </a:p>
      </dgm:t>
    </dgm:pt>
    <dgm:pt modelId="{B97EF10F-D6D6-47F0-9D82-D18A317E54A8}" type="parTrans" cxnId="{40650FD8-8692-4932-B165-E4ECEBA661FC}">
      <dgm:prSet/>
      <dgm:spPr>
        <a:ln w="25400">
          <a:solidFill>
            <a:schemeClr val="tx2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3435509-BAEB-4AF8-AD21-F4E9C2FE1411}" type="sibTrans" cxnId="{40650FD8-8692-4932-B165-E4ECEBA661F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5AA5E3B-B8EA-4C41-B2FB-1593E78580CD}">
      <dgm:prSet phldrT="[Text]"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</a:rPr>
            <a:t>Ограниченные платформы</a:t>
          </a:r>
        </a:p>
      </dgm:t>
    </dgm:pt>
    <dgm:pt modelId="{7EAA2B24-9945-47D3-9883-C75FBB3C3EFF}" type="parTrans" cxnId="{0E11FBD5-35C8-4E01-BA67-D9A0E2B6DB98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6E2AAA0-60C5-4AF5-9A01-37414B9120C4}" type="sibTrans" cxnId="{0E11FBD5-35C8-4E01-BA67-D9A0E2B6DB9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BCC867C-4111-49C2-B71E-BDF0A754E0BF}">
      <dgm:prSet phldrT="[Text]" custT="1"/>
      <dgm:spPr/>
      <dgm:t>
        <a:bodyPr/>
        <a:lstStyle/>
        <a:p>
          <a:r>
            <a:rPr lang="ru-RU" sz="1600" dirty="0">
              <a:solidFill>
                <a:schemeClr val="tx1"/>
              </a:solidFill>
            </a:rPr>
            <a:t>Веб-агрегаторы</a:t>
          </a:r>
        </a:p>
      </dgm:t>
    </dgm:pt>
    <dgm:pt modelId="{5E4AF7D3-7873-4FE2-AB2B-7ECE5C58966B}" type="parTrans" cxnId="{8734BADE-9FE1-4CCD-BCC9-6D3DE93587A6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C038D65-197B-4AF7-9A94-9972646E1603}" type="sibTrans" cxnId="{8734BADE-9FE1-4CCD-BCC9-6D3DE93587A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48A6B4E-6A7F-4298-A9D4-743E20321FC6}">
      <dgm:prSet phldrT="[Text]" custT="1"/>
      <dgm:spPr/>
      <dgm:t>
        <a:bodyPr/>
        <a:lstStyle/>
        <a:p>
          <a:r>
            <a:rPr lang="ru-RU" sz="1600" dirty="0">
              <a:solidFill>
                <a:schemeClr val="tx1"/>
              </a:solidFill>
            </a:rPr>
            <a:t>Социальные сети</a:t>
          </a:r>
        </a:p>
      </dgm:t>
    </dgm:pt>
    <dgm:pt modelId="{C2BEB798-27C4-4CBF-BE50-24313436FC1B}" type="parTrans" cxnId="{E220E7F9-5D14-4EE3-B5CC-2485C3980D62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417CC8C4-492F-4721-94DC-D96652438D5D}" type="sibTrans" cxnId="{E220E7F9-5D14-4EE3-B5CC-2485C3980D6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B6D5D8D-EE4B-427A-A0B3-B73682E41447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Модерируемые </a:t>
          </a:r>
        </a:p>
      </dgm:t>
    </dgm:pt>
    <dgm:pt modelId="{4B6E5B56-02D2-43D5-B3FF-29B1B263E93C}" type="parTrans" cxnId="{CF418F00-4811-4229-9566-3D4DAE804669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40DEE61-7F03-44FC-8953-4427FCD7A6AE}" type="sibTrans" cxnId="{CF418F00-4811-4229-9566-3D4DAE80466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91138D0-7426-4BD1-8036-8CC3251FEC3A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Автоматические </a:t>
          </a:r>
        </a:p>
      </dgm:t>
    </dgm:pt>
    <dgm:pt modelId="{206715AE-53DF-4399-BB9C-07E75B2110A9}" type="parTrans" cxnId="{797FC966-EDB8-4D67-B918-20A0066C13B1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566CB97-9E9B-47C6-91B0-191FC0F52C97}" type="sibTrans" cxnId="{797FC966-EDB8-4D67-B918-20A0066C13B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E73BAC4-8F29-4D3D-BE1C-B9DF11BE6A13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Ручной мониторинг </a:t>
          </a:r>
        </a:p>
      </dgm:t>
    </dgm:pt>
    <dgm:pt modelId="{07EDBE49-2488-47B3-82FE-CF80D1B1F213}" type="parTrans" cxnId="{94FAE804-3FE1-451A-8303-D8457D17B284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356B0B3-DFA3-464F-B55C-729706C82A5C}" type="sibTrans" cxnId="{94FAE804-3FE1-451A-8303-D8457D17B28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A581C72-95EA-487F-95FF-C0E9F966BBDE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Автоматический мониторинг</a:t>
          </a:r>
        </a:p>
      </dgm:t>
    </dgm:pt>
    <dgm:pt modelId="{1C9227C2-EA2C-4127-8991-6749525E9F50}" type="parTrans" cxnId="{BA8DB799-2A94-42D2-BB2C-8CE7DC5A0B4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E0C99832-0AB2-481B-938B-C3751E09CF2E}" type="sibTrans" cxnId="{BA8DB799-2A94-42D2-BB2C-8CE7DC5A0B4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DDB4B63-E25B-44D0-8308-FB2D55EF7A94}" type="pres">
      <dgm:prSet presAssocID="{10AA78BD-4928-4685-8370-A546C40C5E6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33D5CEC-597F-4A06-AF88-0557B1234BDE}" type="pres">
      <dgm:prSet presAssocID="{3BF23DCD-D14D-4652-B874-9F574610E87F}" presName="hierRoot1" presStyleCnt="0">
        <dgm:presLayoutVars>
          <dgm:hierBranch val="init"/>
        </dgm:presLayoutVars>
      </dgm:prSet>
      <dgm:spPr/>
    </dgm:pt>
    <dgm:pt modelId="{A4CE7B08-7D79-42CF-A402-AD67ACACD346}" type="pres">
      <dgm:prSet presAssocID="{3BF23DCD-D14D-4652-B874-9F574610E87F}" presName="rootComposite1" presStyleCnt="0"/>
      <dgm:spPr/>
    </dgm:pt>
    <dgm:pt modelId="{C1F0DADE-DA22-4CBB-AA05-4F3FCB308B2C}" type="pres">
      <dgm:prSet presAssocID="{3BF23DCD-D14D-4652-B874-9F574610E87F}" presName="rootText1" presStyleLbl="node0" presStyleIdx="0" presStyleCnt="1" custScaleX="421605" custLinFactNeighborX="65382">
        <dgm:presLayoutVars>
          <dgm:chPref val="3"/>
        </dgm:presLayoutVars>
      </dgm:prSet>
      <dgm:spPr/>
    </dgm:pt>
    <dgm:pt modelId="{7936441A-BFD1-4D04-B4C4-EC4AC25EAD7F}" type="pres">
      <dgm:prSet presAssocID="{3BF23DCD-D14D-4652-B874-9F574610E87F}" presName="rootConnector1" presStyleLbl="node1" presStyleIdx="0" presStyleCnt="0"/>
      <dgm:spPr/>
    </dgm:pt>
    <dgm:pt modelId="{7419DE65-44DB-4625-B579-2B801A1F536B}" type="pres">
      <dgm:prSet presAssocID="{3BF23DCD-D14D-4652-B874-9F574610E87F}" presName="hierChild2" presStyleCnt="0"/>
      <dgm:spPr/>
    </dgm:pt>
    <dgm:pt modelId="{27FCCD8B-CCFE-4FCD-AAF2-835EAA45CC31}" type="pres">
      <dgm:prSet presAssocID="{45411D7C-3F8A-4B1A-AFFB-B8E34BBD757F}" presName="Name37" presStyleLbl="parChTrans1D2" presStyleIdx="0" presStyleCnt="2"/>
      <dgm:spPr/>
    </dgm:pt>
    <dgm:pt modelId="{DDCA9B3D-0F7D-4B0D-B85D-7F07397B8566}" type="pres">
      <dgm:prSet presAssocID="{D2258C22-54CB-48FC-AC5A-49FB07933336}" presName="hierRoot2" presStyleCnt="0">
        <dgm:presLayoutVars>
          <dgm:hierBranch/>
        </dgm:presLayoutVars>
      </dgm:prSet>
      <dgm:spPr/>
    </dgm:pt>
    <dgm:pt modelId="{E98BD5D9-5FDF-4222-A601-80D9F3988C45}" type="pres">
      <dgm:prSet presAssocID="{D2258C22-54CB-48FC-AC5A-49FB07933336}" presName="rootComposite" presStyleCnt="0"/>
      <dgm:spPr/>
    </dgm:pt>
    <dgm:pt modelId="{DCFC9C9D-318B-4B42-8455-B74FA1139AF9}" type="pres">
      <dgm:prSet presAssocID="{D2258C22-54CB-48FC-AC5A-49FB07933336}" presName="rootText" presStyleLbl="node2" presStyleIdx="0" presStyleCnt="2" custScaleX="172803" custLinFactNeighborX="-49336">
        <dgm:presLayoutVars>
          <dgm:chPref val="3"/>
        </dgm:presLayoutVars>
      </dgm:prSet>
      <dgm:spPr/>
    </dgm:pt>
    <dgm:pt modelId="{D66CC37F-1598-4AB2-8566-701FE03BFC25}" type="pres">
      <dgm:prSet presAssocID="{D2258C22-54CB-48FC-AC5A-49FB07933336}" presName="rootConnector" presStyleLbl="node2" presStyleIdx="0" presStyleCnt="2"/>
      <dgm:spPr/>
    </dgm:pt>
    <dgm:pt modelId="{750A9D22-0F77-4E57-90E1-3FFD69B78071}" type="pres">
      <dgm:prSet presAssocID="{D2258C22-54CB-48FC-AC5A-49FB07933336}" presName="hierChild4" presStyleCnt="0"/>
      <dgm:spPr/>
    </dgm:pt>
    <dgm:pt modelId="{DC80C75E-C69C-4F07-9CD2-489B5FABCB6D}" type="pres">
      <dgm:prSet presAssocID="{497F5C57-54E2-454E-A1F6-9646B994466E}" presName="Name35" presStyleLbl="parChTrans1D3" presStyleIdx="0" presStyleCnt="4"/>
      <dgm:spPr/>
    </dgm:pt>
    <dgm:pt modelId="{C4D8AB64-5177-45B4-8A41-8A32160E19DC}" type="pres">
      <dgm:prSet presAssocID="{BDCDDA8C-8DFC-47C1-A4E1-096910C1CB90}" presName="hierRoot2" presStyleCnt="0">
        <dgm:presLayoutVars>
          <dgm:hierBranch/>
        </dgm:presLayoutVars>
      </dgm:prSet>
      <dgm:spPr/>
    </dgm:pt>
    <dgm:pt modelId="{9C74711E-EEB2-477B-B5BA-C7F17E62FEF4}" type="pres">
      <dgm:prSet presAssocID="{BDCDDA8C-8DFC-47C1-A4E1-096910C1CB90}" presName="rootComposite" presStyleCnt="0"/>
      <dgm:spPr/>
    </dgm:pt>
    <dgm:pt modelId="{186F031B-D164-45C6-AEEF-88478D96D870}" type="pres">
      <dgm:prSet presAssocID="{BDCDDA8C-8DFC-47C1-A4E1-096910C1CB90}" presName="rootText" presStyleLbl="node3" presStyleIdx="0" presStyleCnt="4" custScaleX="173481" custScaleY="323309" custLinFactNeighborX="-49489" custLinFactNeighborY="2320">
        <dgm:presLayoutVars>
          <dgm:chPref val="3"/>
        </dgm:presLayoutVars>
      </dgm:prSet>
      <dgm:spPr/>
    </dgm:pt>
    <dgm:pt modelId="{62BA834C-34AE-471E-8699-9A7EF68C659D}" type="pres">
      <dgm:prSet presAssocID="{BDCDDA8C-8DFC-47C1-A4E1-096910C1CB90}" presName="rootConnector" presStyleLbl="node3" presStyleIdx="0" presStyleCnt="4"/>
      <dgm:spPr/>
    </dgm:pt>
    <dgm:pt modelId="{C19DF997-C616-4114-B994-22997D327383}" type="pres">
      <dgm:prSet presAssocID="{BDCDDA8C-8DFC-47C1-A4E1-096910C1CB90}" presName="hierChild4" presStyleCnt="0"/>
      <dgm:spPr/>
    </dgm:pt>
    <dgm:pt modelId="{AC6FC665-CE54-4771-AA01-47ABC01A321F}" type="pres">
      <dgm:prSet presAssocID="{BDCDDA8C-8DFC-47C1-A4E1-096910C1CB90}" presName="hierChild5" presStyleCnt="0"/>
      <dgm:spPr/>
    </dgm:pt>
    <dgm:pt modelId="{351B9B59-7137-4E87-950A-2C2D9524F735}" type="pres">
      <dgm:prSet presAssocID="{D2258C22-54CB-48FC-AC5A-49FB07933336}" presName="hierChild5" presStyleCnt="0"/>
      <dgm:spPr/>
    </dgm:pt>
    <dgm:pt modelId="{1C81A377-F54B-4A65-8CEE-5F696FC24AB3}" type="pres">
      <dgm:prSet presAssocID="{030EE85A-2226-434B-BFDD-E1EEB550750A}" presName="Name37" presStyleLbl="parChTrans1D2" presStyleIdx="1" presStyleCnt="2"/>
      <dgm:spPr/>
    </dgm:pt>
    <dgm:pt modelId="{681E13C0-B136-4F0C-A22A-3ECB57987658}" type="pres">
      <dgm:prSet presAssocID="{FDEF69D0-F697-4FFE-A00A-408790736519}" presName="hierRoot2" presStyleCnt="0">
        <dgm:presLayoutVars>
          <dgm:hierBranch val="init"/>
        </dgm:presLayoutVars>
      </dgm:prSet>
      <dgm:spPr/>
    </dgm:pt>
    <dgm:pt modelId="{230EC129-6B8B-45CF-847D-238B0F473405}" type="pres">
      <dgm:prSet presAssocID="{FDEF69D0-F697-4FFE-A00A-408790736519}" presName="rootComposite" presStyleCnt="0"/>
      <dgm:spPr/>
    </dgm:pt>
    <dgm:pt modelId="{4EEACEDB-4FDE-4620-9D82-683F265FC5CD}" type="pres">
      <dgm:prSet presAssocID="{FDEF69D0-F697-4FFE-A00A-408790736519}" presName="rootText" presStyleLbl="node2" presStyleIdx="1" presStyleCnt="2" custScaleX="273368" custLinFactNeighborX="32395">
        <dgm:presLayoutVars>
          <dgm:chPref val="3"/>
        </dgm:presLayoutVars>
      </dgm:prSet>
      <dgm:spPr/>
    </dgm:pt>
    <dgm:pt modelId="{78D5A274-F864-4477-83DF-BD59724E8605}" type="pres">
      <dgm:prSet presAssocID="{FDEF69D0-F697-4FFE-A00A-408790736519}" presName="rootConnector" presStyleLbl="node2" presStyleIdx="1" presStyleCnt="2"/>
      <dgm:spPr/>
    </dgm:pt>
    <dgm:pt modelId="{83CE87F3-B964-4C23-8797-480F84897E4B}" type="pres">
      <dgm:prSet presAssocID="{FDEF69D0-F697-4FFE-A00A-408790736519}" presName="hierChild4" presStyleCnt="0"/>
      <dgm:spPr/>
    </dgm:pt>
    <dgm:pt modelId="{09A2ECE2-1C57-4656-8AEE-0AE8E66D0C4A}" type="pres">
      <dgm:prSet presAssocID="{7F2E2247-3E22-4FE3-8E6E-52E431E1AE6D}" presName="Name37" presStyleLbl="parChTrans1D3" presStyleIdx="1" presStyleCnt="4"/>
      <dgm:spPr/>
    </dgm:pt>
    <dgm:pt modelId="{EC1E58CC-882A-41BD-9C68-992570B3DAF0}" type="pres">
      <dgm:prSet presAssocID="{CA21FE9E-E36A-418D-83E0-DD030C82A785}" presName="hierRoot2" presStyleCnt="0">
        <dgm:presLayoutVars>
          <dgm:hierBranch val="init"/>
        </dgm:presLayoutVars>
      </dgm:prSet>
      <dgm:spPr/>
    </dgm:pt>
    <dgm:pt modelId="{2CBBABA8-0547-426B-9A0A-17560BA3C0C6}" type="pres">
      <dgm:prSet presAssocID="{CA21FE9E-E36A-418D-83E0-DD030C82A785}" presName="rootComposite" presStyleCnt="0"/>
      <dgm:spPr/>
    </dgm:pt>
    <dgm:pt modelId="{9FF3A39D-0905-4C97-9D51-3FC2F3A87DBE}" type="pres">
      <dgm:prSet presAssocID="{CA21FE9E-E36A-418D-83E0-DD030C82A785}" presName="rootText" presStyleLbl="node3" presStyleIdx="1" presStyleCnt="4" custScaleX="150629" custScaleY="114723" custLinFactX="178482" custLinFactNeighborX="200000" custLinFactNeighborY="19707">
        <dgm:presLayoutVars>
          <dgm:chPref val="3"/>
        </dgm:presLayoutVars>
      </dgm:prSet>
      <dgm:spPr/>
    </dgm:pt>
    <dgm:pt modelId="{DBF96B58-DF81-4C61-9EDE-16BC6E166CAA}" type="pres">
      <dgm:prSet presAssocID="{CA21FE9E-E36A-418D-83E0-DD030C82A785}" presName="rootConnector" presStyleLbl="node3" presStyleIdx="1" presStyleCnt="4"/>
      <dgm:spPr/>
    </dgm:pt>
    <dgm:pt modelId="{71E8CD6B-22DF-40D0-A450-5A83ECA57B79}" type="pres">
      <dgm:prSet presAssocID="{CA21FE9E-E36A-418D-83E0-DD030C82A785}" presName="hierChild4" presStyleCnt="0"/>
      <dgm:spPr/>
    </dgm:pt>
    <dgm:pt modelId="{4A492CF1-F250-429C-A9E8-37B5F3B848F3}" type="pres">
      <dgm:prSet presAssocID="{CA21FE9E-E36A-418D-83E0-DD030C82A785}" presName="hierChild5" presStyleCnt="0"/>
      <dgm:spPr/>
    </dgm:pt>
    <dgm:pt modelId="{9F87F3D8-CDB0-49AB-8758-85D486D76ED3}" type="pres">
      <dgm:prSet presAssocID="{B97EF10F-D6D6-47F0-9D82-D18A317E54A8}" presName="Name37" presStyleLbl="parChTrans1D3" presStyleIdx="2" presStyleCnt="4"/>
      <dgm:spPr/>
    </dgm:pt>
    <dgm:pt modelId="{50A902D8-DB4B-4A99-841C-9329E405B263}" type="pres">
      <dgm:prSet presAssocID="{997B1B5C-3FDF-44FD-824D-5BB5AE9E42DA}" presName="hierRoot2" presStyleCnt="0">
        <dgm:presLayoutVars>
          <dgm:hierBranch val="init"/>
        </dgm:presLayoutVars>
      </dgm:prSet>
      <dgm:spPr/>
    </dgm:pt>
    <dgm:pt modelId="{34524373-9CC2-4AF5-AA9C-ADCE3147CAAC}" type="pres">
      <dgm:prSet presAssocID="{997B1B5C-3FDF-44FD-824D-5BB5AE9E42DA}" presName="rootComposite" presStyleCnt="0"/>
      <dgm:spPr/>
    </dgm:pt>
    <dgm:pt modelId="{2CA59586-9F06-4B39-8838-CA47892FF3C1}" type="pres">
      <dgm:prSet presAssocID="{997B1B5C-3FDF-44FD-824D-5BB5AE9E42DA}" presName="rootText" presStyleLbl="node3" presStyleIdx="2" presStyleCnt="4" custScaleX="129864" custScaleY="88981" custLinFactNeighborX="11016" custLinFactNeighborY="19592">
        <dgm:presLayoutVars>
          <dgm:chPref val="3"/>
        </dgm:presLayoutVars>
      </dgm:prSet>
      <dgm:spPr/>
    </dgm:pt>
    <dgm:pt modelId="{42B565B1-F165-436D-9D3F-6BC8767A2F0A}" type="pres">
      <dgm:prSet presAssocID="{997B1B5C-3FDF-44FD-824D-5BB5AE9E42DA}" presName="rootConnector" presStyleLbl="node3" presStyleIdx="2" presStyleCnt="4"/>
      <dgm:spPr/>
    </dgm:pt>
    <dgm:pt modelId="{5957D5C2-5A34-4909-B2B5-F9C99461F311}" type="pres">
      <dgm:prSet presAssocID="{997B1B5C-3FDF-44FD-824D-5BB5AE9E42DA}" presName="hierChild4" presStyleCnt="0"/>
      <dgm:spPr/>
    </dgm:pt>
    <dgm:pt modelId="{D4DDEF46-FE07-4E57-AF4C-C117019FD2CB}" type="pres">
      <dgm:prSet presAssocID="{5E4AF7D3-7873-4FE2-AB2B-7ECE5C58966B}" presName="Name37" presStyleLbl="parChTrans1D4" presStyleIdx="0" presStyleCnt="6"/>
      <dgm:spPr/>
    </dgm:pt>
    <dgm:pt modelId="{5C0D0774-938A-4F6E-B01B-9B84711954EE}" type="pres">
      <dgm:prSet presAssocID="{6BCC867C-4111-49C2-B71E-BDF0A754E0BF}" presName="hierRoot2" presStyleCnt="0">
        <dgm:presLayoutVars>
          <dgm:hierBranch val="l"/>
        </dgm:presLayoutVars>
      </dgm:prSet>
      <dgm:spPr/>
    </dgm:pt>
    <dgm:pt modelId="{8ADF9AC3-97C4-4863-89EF-F38E62573E2F}" type="pres">
      <dgm:prSet presAssocID="{6BCC867C-4111-49C2-B71E-BDF0A754E0BF}" presName="rootComposite" presStyleCnt="0"/>
      <dgm:spPr/>
    </dgm:pt>
    <dgm:pt modelId="{2A57D823-3AA5-4A4B-AAD3-D613E6546A7C}" type="pres">
      <dgm:prSet presAssocID="{6BCC867C-4111-49C2-B71E-BDF0A754E0BF}" presName="rootText" presStyleLbl="node4" presStyleIdx="0" presStyleCnt="6" custScaleX="128258" custLinFactNeighborX="-28495" custLinFactNeighborY="35206">
        <dgm:presLayoutVars>
          <dgm:chPref val="3"/>
        </dgm:presLayoutVars>
      </dgm:prSet>
      <dgm:spPr/>
    </dgm:pt>
    <dgm:pt modelId="{9F6FE786-E40C-4DE0-9BF5-6D293C283B42}" type="pres">
      <dgm:prSet presAssocID="{6BCC867C-4111-49C2-B71E-BDF0A754E0BF}" presName="rootConnector" presStyleLbl="node4" presStyleIdx="0" presStyleCnt="6"/>
      <dgm:spPr/>
    </dgm:pt>
    <dgm:pt modelId="{65164181-3704-4AE6-A19F-9A61947117C7}" type="pres">
      <dgm:prSet presAssocID="{6BCC867C-4111-49C2-B71E-BDF0A754E0BF}" presName="hierChild4" presStyleCnt="0"/>
      <dgm:spPr/>
    </dgm:pt>
    <dgm:pt modelId="{15B3D504-35D5-4046-8412-31D600356292}" type="pres">
      <dgm:prSet presAssocID="{4B6E5B56-02D2-43D5-B3FF-29B1B263E93C}" presName="Name50" presStyleLbl="parChTrans1D4" presStyleIdx="1" presStyleCnt="6"/>
      <dgm:spPr/>
    </dgm:pt>
    <dgm:pt modelId="{14E33A6B-9F65-4502-82CA-FA2BF6610B68}" type="pres">
      <dgm:prSet presAssocID="{5B6D5D8D-EE4B-427A-A0B3-B73682E41447}" presName="hierRoot2" presStyleCnt="0">
        <dgm:presLayoutVars>
          <dgm:hierBranch val="init"/>
        </dgm:presLayoutVars>
      </dgm:prSet>
      <dgm:spPr/>
    </dgm:pt>
    <dgm:pt modelId="{CD8B3BBE-069A-4566-AC6F-2494144977E3}" type="pres">
      <dgm:prSet presAssocID="{5B6D5D8D-EE4B-427A-A0B3-B73682E41447}" presName="rootComposite" presStyleCnt="0"/>
      <dgm:spPr/>
    </dgm:pt>
    <dgm:pt modelId="{8D0C13AB-C462-43E3-A3AF-A564B358527F}" type="pres">
      <dgm:prSet presAssocID="{5B6D5D8D-EE4B-427A-A0B3-B73682E41447}" presName="rootText" presStyleLbl="node4" presStyleIdx="1" presStyleCnt="6" custScaleX="234054" custScaleY="128596" custLinFactNeighborX="59730" custLinFactNeighborY="27779">
        <dgm:presLayoutVars>
          <dgm:chPref val="3"/>
        </dgm:presLayoutVars>
      </dgm:prSet>
      <dgm:spPr/>
    </dgm:pt>
    <dgm:pt modelId="{065CF884-73B8-43AB-823E-FED2557416F5}" type="pres">
      <dgm:prSet presAssocID="{5B6D5D8D-EE4B-427A-A0B3-B73682E41447}" presName="rootConnector" presStyleLbl="node4" presStyleIdx="1" presStyleCnt="6"/>
      <dgm:spPr/>
    </dgm:pt>
    <dgm:pt modelId="{F5B9CF25-9DCC-4602-9548-CDAF4B8E2E81}" type="pres">
      <dgm:prSet presAssocID="{5B6D5D8D-EE4B-427A-A0B3-B73682E41447}" presName="hierChild4" presStyleCnt="0"/>
      <dgm:spPr/>
    </dgm:pt>
    <dgm:pt modelId="{F356F3DC-A3BF-4AB9-9C19-8842333EFF3C}" type="pres">
      <dgm:prSet presAssocID="{5B6D5D8D-EE4B-427A-A0B3-B73682E41447}" presName="hierChild5" presStyleCnt="0"/>
      <dgm:spPr/>
    </dgm:pt>
    <dgm:pt modelId="{DEB2829D-2A54-492A-9403-530798BCE525}" type="pres">
      <dgm:prSet presAssocID="{206715AE-53DF-4399-BB9C-07E75B2110A9}" presName="Name50" presStyleLbl="parChTrans1D4" presStyleIdx="2" presStyleCnt="6"/>
      <dgm:spPr/>
    </dgm:pt>
    <dgm:pt modelId="{CC4325F1-456F-4A97-8A54-F76E43FE3149}" type="pres">
      <dgm:prSet presAssocID="{391138D0-7426-4BD1-8036-8CC3251FEC3A}" presName="hierRoot2" presStyleCnt="0">
        <dgm:presLayoutVars>
          <dgm:hierBranch val="init"/>
        </dgm:presLayoutVars>
      </dgm:prSet>
      <dgm:spPr/>
    </dgm:pt>
    <dgm:pt modelId="{557EC610-D2EF-46FA-A41D-FA2E6B451898}" type="pres">
      <dgm:prSet presAssocID="{391138D0-7426-4BD1-8036-8CC3251FEC3A}" presName="rootComposite" presStyleCnt="0"/>
      <dgm:spPr/>
    </dgm:pt>
    <dgm:pt modelId="{CE8A23E9-2B39-44A2-9480-E3D4A161EC0C}" type="pres">
      <dgm:prSet presAssocID="{391138D0-7426-4BD1-8036-8CC3251FEC3A}" presName="rootText" presStyleLbl="node4" presStyleIdx="2" presStyleCnt="6" custScaleX="234054" custScaleY="127047" custLinFactNeighborX="60964" custLinFactNeighborY="1335">
        <dgm:presLayoutVars>
          <dgm:chPref val="3"/>
        </dgm:presLayoutVars>
      </dgm:prSet>
      <dgm:spPr/>
    </dgm:pt>
    <dgm:pt modelId="{73B548AF-B536-4087-B860-8B1F774C4CBA}" type="pres">
      <dgm:prSet presAssocID="{391138D0-7426-4BD1-8036-8CC3251FEC3A}" presName="rootConnector" presStyleLbl="node4" presStyleIdx="2" presStyleCnt="6"/>
      <dgm:spPr/>
    </dgm:pt>
    <dgm:pt modelId="{747276EC-0D91-4E3E-8B2E-5DADA87AB8CE}" type="pres">
      <dgm:prSet presAssocID="{391138D0-7426-4BD1-8036-8CC3251FEC3A}" presName="hierChild4" presStyleCnt="0"/>
      <dgm:spPr/>
    </dgm:pt>
    <dgm:pt modelId="{99780FB6-CDB5-4A8D-A07C-E8E4667343B8}" type="pres">
      <dgm:prSet presAssocID="{391138D0-7426-4BD1-8036-8CC3251FEC3A}" presName="hierChild5" presStyleCnt="0"/>
      <dgm:spPr/>
    </dgm:pt>
    <dgm:pt modelId="{FAD2E0C8-507E-4E1A-B939-9C5EA81DC2FE}" type="pres">
      <dgm:prSet presAssocID="{6BCC867C-4111-49C2-B71E-BDF0A754E0BF}" presName="hierChild5" presStyleCnt="0"/>
      <dgm:spPr/>
    </dgm:pt>
    <dgm:pt modelId="{73646372-E536-4097-9361-0F46A780312B}" type="pres">
      <dgm:prSet presAssocID="{C2BEB798-27C4-4CBF-BE50-24313436FC1B}" presName="Name37" presStyleLbl="parChTrans1D4" presStyleIdx="3" presStyleCnt="6"/>
      <dgm:spPr/>
    </dgm:pt>
    <dgm:pt modelId="{C35D370B-9D97-473B-B5B6-FA08E686B4DD}" type="pres">
      <dgm:prSet presAssocID="{148A6B4E-6A7F-4298-A9D4-743E20321FC6}" presName="hierRoot2" presStyleCnt="0">
        <dgm:presLayoutVars>
          <dgm:hierBranch val="r"/>
        </dgm:presLayoutVars>
      </dgm:prSet>
      <dgm:spPr/>
    </dgm:pt>
    <dgm:pt modelId="{2213486F-280F-4F51-A682-5548BC61EAAC}" type="pres">
      <dgm:prSet presAssocID="{148A6B4E-6A7F-4298-A9D4-743E20321FC6}" presName="rootComposite" presStyleCnt="0"/>
      <dgm:spPr/>
    </dgm:pt>
    <dgm:pt modelId="{FAC8978D-8A9E-41DD-91FC-B3447CB1444B}" type="pres">
      <dgm:prSet presAssocID="{148A6B4E-6A7F-4298-A9D4-743E20321FC6}" presName="rootText" presStyleLbl="node4" presStyleIdx="3" presStyleCnt="6" custScaleX="154079" custScaleY="104912" custLinFactNeighborX="48304" custLinFactNeighborY="35815">
        <dgm:presLayoutVars>
          <dgm:chPref val="3"/>
        </dgm:presLayoutVars>
      </dgm:prSet>
      <dgm:spPr/>
    </dgm:pt>
    <dgm:pt modelId="{7A1DFBE2-EA81-4F44-9EF6-A421BC28973B}" type="pres">
      <dgm:prSet presAssocID="{148A6B4E-6A7F-4298-A9D4-743E20321FC6}" presName="rootConnector" presStyleLbl="node4" presStyleIdx="3" presStyleCnt="6"/>
      <dgm:spPr/>
    </dgm:pt>
    <dgm:pt modelId="{E70F1D8D-0BA4-46E4-9E89-9F4063630D0D}" type="pres">
      <dgm:prSet presAssocID="{148A6B4E-6A7F-4298-A9D4-743E20321FC6}" presName="hierChild4" presStyleCnt="0"/>
      <dgm:spPr/>
    </dgm:pt>
    <dgm:pt modelId="{363F8297-5324-483C-BFBB-B210757B198C}" type="pres">
      <dgm:prSet presAssocID="{07EDBE49-2488-47B3-82FE-CF80D1B1F213}" presName="Name50" presStyleLbl="parChTrans1D4" presStyleIdx="4" presStyleCnt="6"/>
      <dgm:spPr/>
    </dgm:pt>
    <dgm:pt modelId="{E5562C85-712C-4D53-936E-309A09AF1153}" type="pres">
      <dgm:prSet presAssocID="{0E73BAC4-8F29-4D3D-BE1C-B9DF11BE6A13}" presName="hierRoot2" presStyleCnt="0">
        <dgm:presLayoutVars>
          <dgm:hierBranch val="r"/>
        </dgm:presLayoutVars>
      </dgm:prSet>
      <dgm:spPr/>
    </dgm:pt>
    <dgm:pt modelId="{70194BD2-A53A-40DA-BE51-E06876DA1872}" type="pres">
      <dgm:prSet presAssocID="{0E73BAC4-8F29-4D3D-BE1C-B9DF11BE6A13}" presName="rootComposite" presStyleCnt="0"/>
      <dgm:spPr/>
    </dgm:pt>
    <dgm:pt modelId="{3B102C13-2265-449E-9664-BE03570BD9D1}" type="pres">
      <dgm:prSet presAssocID="{0E73BAC4-8F29-4D3D-BE1C-B9DF11BE6A13}" presName="rootText" presStyleLbl="node4" presStyleIdx="4" presStyleCnt="6" custScaleX="230269" custScaleY="129669" custLinFactNeighborX="14819" custLinFactNeighborY="31418">
        <dgm:presLayoutVars>
          <dgm:chPref val="3"/>
        </dgm:presLayoutVars>
      </dgm:prSet>
      <dgm:spPr/>
    </dgm:pt>
    <dgm:pt modelId="{93DF199E-1EFD-4DFA-B3DB-BA66D9BBB801}" type="pres">
      <dgm:prSet presAssocID="{0E73BAC4-8F29-4D3D-BE1C-B9DF11BE6A13}" presName="rootConnector" presStyleLbl="node4" presStyleIdx="4" presStyleCnt="6"/>
      <dgm:spPr/>
    </dgm:pt>
    <dgm:pt modelId="{1E364182-070B-4583-BED8-E3BC649EC6D0}" type="pres">
      <dgm:prSet presAssocID="{0E73BAC4-8F29-4D3D-BE1C-B9DF11BE6A13}" presName="hierChild4" presStyleCnt="0"/>
      <dgm:spPr/>
    </dgm:pt>
    <dgm:pt modelId="{01937F06-55C3-49A5-BAEC-56D96735469B}" type="pres">
      <dgm:prSet presAssocID="{0E73BAC4-8F29-4D3D-BE1C-B9DF11BE6A13}" presName="hierChild5" presStyleCnt="0"/>
      <dgm:spPr/>
    </dgm:pt>
    <dgm:pt modelId="{605F29CE-2EE9-4150-BA60-A08F76DAA3D2}" type="pres">
      <dgm:prSet presAssocID="{1C9227C2-EA2C-4127-8991-6749525E9F50}" presName="Name50" presStyleLbl="parChTrans1D4" presStyleIdx="5" presStyleCnt="6"/>
      <dgm:spPr/>
    </dgm:pt>
    <dgm:pt modelId="{20FC4458-936C-4377-AFE2-3B60A7D7C371}" type="pres">
      <dgm:prSet presAssocID="{7A581C72-95EA-487F-95FF-C0E9F966BBDE}" presName="hierRoot2" presStyleCnt="0">
        <dgm:presLayoutVars>
          <dgm:hierBranch val="r"/>
        </dgm:presLayoutVars>
      </dgm:prSet>
      <dgm:spPr/>
    </dgm:pt>
    <dgm:pt modelId="{EA155994-9EC3-4BD8-B01B-353C9FE87CD5}" type="pres">
      <dgm:prSet presAssocID="{7A581C72-95EA-487F-95FF-C0E9F966BBDE}" presName="rootComposite" presStyleCnt="0"/>
      <dgm:spPr/>
    </dgm:pt>
    <dgm:pt modelId="{6053D35F-DC01-4439-B53C-3B0A4A855C70}" type="pres">
      <dgm:prSet presAssocID="{7A581C72-95EA-487F-95FF-C0E9F966BBDE}" presName="rootText" presStyleLbl="node4" presStyleIdx="5" presStyleCnt="6" custScaleX="232142" custScaleY="125305" custLinFactNeighborX="12946" custLinFactNeighborY="1203">
        <dgm:presLayoutVars>
          <dgm:chPref val="3"/>
        </dgm:presLayoutVars>
      </dgm:prSet>
      <dgm:spPr/>
    </dgm:pt>
    <dgm:pt modelId="{D2799EDD-D71A-4C78-8427-FA6993E7C369}" type="pres">
      <dgm:prSet presAssocID="{7A581C72-95EA-487F-95FF-C0E9F966BBDE}" presName="rootConnector" presStyleLbl="node4" presStyleIdx="5" presStyleCnt="6"/>
      <dgm:spPr/>
    </dgm:pt>
    <dgm:pt modelId="{DE548F2D-875B-46ED-8A52-403518557561}" type="pres">
      <dgm:prSet presAssocID="{7A581C72-95EA-487F-95FF-C0E9F966BBDE}" presName="hierChild4" presStyleCnt="0"/>
      <dgm:spPr/>
    </dgm:pt>
    <dgm:pt modelId="{E5C1F053-1727-4959-93A6-2E654C1E01B6}" type="pres">
      <dgm:prSet presAssocID="{7A581C72-95EA-487F-95FF-C0E9F966BBDE}" presName="hierChild5" presStyleCnt="0"/>
      <dgm:spPr/>
    </dgm:pt>
    <dgm:pt modelId="{77F4D6C0-4988-42A0-B0B5-9C160A61C7C4}" type="pres">
      <dgm:prSet presAssocID="{148A6B4E-6A7F-4298-A9D4-743E20321FC6}" presName="hierChild5" presStyleCnt="0"/>
      <dgm:spPr/>
    </dgm:pt>
    <dgm:pt modelId="{E9EA6377-4604-469B-B58E-FC2F266C4AB1}" type="pres">
      <dgm:prSet presAssocID="{997B1B5C-3FDF-44FD-824D-5BB5AE9E42DA}" presName="hierChild5" presStyleCnt="0"/>
      <dgm:spPr/>
    </dgm:pt>
    <dgm:pt modelId="{009916B9-567A-4142-B7E1-5A687F72ADD4}" type="pres">
      <dgm:prSet presAssocID="{7EAA2B24-9945-47D3-9883-C75FBB3C3EFF}" presName="Name37" presStyleLbl="parChTrans1D3" presStyleIdx="3" presStyleCnt="4"/>
      <dgm:spPr/>
    </dgm:pt>
    <dgm:pt modelId="{3A2A16D4-38E0-4033-930F-00F8F3162E6B}" type="pres">
      <dgm:prSet presAssocID="{D5AA5E3B-B8EA-4C41-B2FB-1593E78580CD}" presName="hierRoot2" presStyleCnt="0">
        <dgm:presLayoutVars>
          <dgm:hierBranch val="init"/>
        </dgm:presLayoutVars>
      </dgm:prSet>
      <dgm:spPr/>
    </dgm:pt>
    <dgm:pt modelId="{FF3BB1C8-7E07-44CD-B229-95A951706B5A}" type="pres">
      <dgm:prSet presAssocID="{D5AA5E3B-B8EA-4C41-B2FB-1593E78580CD}" presName="rootComposite" presStyleCnt="0"/>
      <dgm:spPr/>
    </dgm:pt>
    <dgm:pt modelId="{685535E9-4E5B-4929-8F71-A33966682D16}" type="pres">
      <dgm:prSet presAssocID="{D5AA5E3B-B8EA-4C41-B2FB-1593E78580CD}" presName="rootText" presStyleLbl="node3" presStyleIdx="3" presStyleCnt="4" custScaleX="148595" custScaleY="135847" custLinFactX="-194788" custLinFactNeighborX="-200000" custLinFactNeighborY="19967">
        <dgm:presLayoutVars>
          <dgm:chPref val="3"/>
        </dgm:presLayoutVars>
      </dgm:prSet>
      <dgm:spPr/>
    </dgm:pt>
    <dgm:pt modelId="{FB7D6728-3F16-427A-B58E-2E4B5F74C91B}" type="pres">
      <dgm:prSet presAssocID="{D5AA5E3B-B8EA-4C41-B2FB-1593E78580CD}" presName="rootConnector" presStyleLbl="node3" presStyleIdx="3" presStyleCnt="4"/>
      <dgm:spPr/>
    </dgm:pt>
    <dgm:pt modelId="{8056BBD5-DC88-40C4-A2EF-A71F7DDC5DF2}" type="pres">
      <dgm:prSet presAssocID="{D5AA5E3B-B8EA-4C41-B2FB-1593E78580CD}" presName="hierChild4" presStyleCnt="0"/>
      <dgm:spPr/>
    </dgm:pt>
    <dgm:pt modelId="{1524D867-9F56-4128-B86A-0B4B5194A7C7}" type="pres">
      <dgm:prSet presAssocID="{D5AA5E3B-B8EA-4C41-B2FB-1593E78580CD}" presName="hierChild5" presStyleCnt="0"/>
      <dgm:spPr/>
    </dgm:pt>
    <dgm:pt modelId="{C4F26084-2A6A-4A12-85C8-D5CCCDBAE601}" type="pres">
      <dgm:prSet presAssocID="{FDEF69D0-F697-4FFE-A00A-408790736519}" presName="hierChild5" presStyleCnt="0"/>
      <dgm:spPr/>
    </dgm:pt>
    <dgm:pt modelId="{7E5F1C8A-E8E0-400B-8F7A-9301A042DDF3}" type="pres">
      <dgm:prSet presAssocID="{3BF23DCD-D14D-4652-B874-9F574610E87F}" presName="hierChild3" presStyleCnt="0"/>
      <dgm:spPr/>
    </dgm:pt>
  </dgm:ptLst>
  <dgm:cxnLst>
    <dgm:cxn modelId="{CF418F00-4811-4229-9566-3D4DAE804669}" srcId="{6BCC867C-4111-49C2-B71E-BDF0A754E0BF}" destId="{5B6D5D8D-EE4B-427A-A0B3-B73682E41447}" srcOrd="0" destOrd="0" parTransId="{4B6E5B56-02D2-43D5-B3FF-29B1B263E93C}" sibTransId="{140DEE61-7F03-44FC-8953-4427FCD7A6AE}"/>
    <dgm:cxn modelId="{94FAE804-3FE1-451A-8303-D8457D17B284}" srcId="{148A6B4E-6A7F-4298-A9D4-743E20321FC6}" destId="{0E73BAC4-8F29-4D3D-BE1C-B9DF11BE6A13}" srcOrd="0" destOrd="0" parTransId="{07EDBE49-2488-47B3-82FE-CF80D1B1F213}" sibTransId="{B356B0B3-DFA3-464F-B55C-729706C82A5C}"/>
    <dgm:cxn modelId="{8692F704-9DA9-4464-8B3D-B46D16F49088}" type="presOf" srcId="{997B1B5C-3FDF-44FD-824D-5BB5AE9E42DA}" destId="{2CA59586-9F06-4B39-8838-CA47892FF3C1}" srcOrd="0" destOrd="0" presId="urn:microsoft.com/office/officeart/2005/8/layout/orgChart1"/>
    <dgm:cxn modelId="{007FEF05-2902-40AA-B9BD-FB622925ED85}" type="presOf" srcId="{07EDBE49-2488-47B3-82FE-CF80D1B1F213}" destId="{363F8297-5324-483C-BFBB-B210757B198C}" srcOrd="0" destOrd="0" presId="urn:microsoft.com/office/officeart/2005/8/layout/orgChart1"/>
    <dgm:cxn modelId="{93040307-B478-4F09-AC94-0E2945B74955}" type="presOf" srcId="{BDCDDA8C-8DFC-47C1-A4E1-096910C1CB90}" destId="{186F031B-D164-45C6-AEEF-88478D96D870}" srcOrd="0" destOrd="0" presId="urn:microsoft.com/office/officeart/2005/8/layout/orgChart1"/>
    <dgm:cxn modelId="{34641E0B-95F1-4BA8-B791-FDC78308CDC2}" srcId="{10AA78BD-4928-4685-8370-A546C40C5E67}" destId="{3BF23DCD-D14D-4652-B874-9F574610E87F}" srcOrd="0" destOrd="0" parTransId="{B409898D-E27C-41BE-A35C-87206B918AE1}" sibTransId="{A18E1566-3773-4D75-AF72-86C4B1D6D836}"/>
    <dgm:cxn modelId="{9C2DBD21-1046-4856-87A2-BD07B323558F}" type="presOf" srcId="{3BF23DCD-D14D-4652-B874-9F574610E87F}" destId="{7936441A-BFD1-4D04-B4C4-EC4AC25EAD7F}" srcOrd="1" destOrd="0" presId="urn:microsoft.com/office/officeart/2005/8/layout/orgChart1"/>
    <dgm:cxn modelId="{5A03FB22-26CF-4229-8FE7-8E8B3C8061EB}" type="presOf" srcId="{7A581C72-95EA-487F-95FF-C0E9F966BBDE}" destId="{D2799EDD-D71A-4C78-8427-FA6993E7C369}" srcOrd="1" destOrd="0" presId="urn:microsoft.com/office/officeart/2005/8/layout/orgChart1"/>
    <dgm:cxn modelId="{84A15231-6E6F-4382-A54A-2BC82F55248B}" type="presOf" srcId="{FDEF69D0-F697-4FFE-A00A-408790736519}" destId="{4EEACEDB-4FDE-4620-9D82-683F265FC5CD}" srcOrd="0" destOrd="0" presId="urn:microsoft.com/office/officeart/2005/8/layout/orgChart1"/>
    <dgm:cxn modelId="{363E6832-A1F4-4C4C-9D0B-76AC80E43E4E}" type="presOf" srcId="{1C9227C2-EA2C-4127-8991-6749525E9F50}" destId="{605F29CE-2EE9-4150-BA60-A08F76DAA3D2}" srcOrd="0" destOrd="0" presId="urn:microsoft.com/office/officeart/2005/8/layout/orgChart1"/>
    <dgm:cxn modelId="{6373DF33-CAB7-4112-94ED-4CB81623D566}" type="presOf" srcId="{CA21FE9E-E36A-418D-83E0-DD030C82A785}" destId="{9FF3A39D-0905-4C97-9D51-3FC2F3A87DBE}" srcOrd="0" destOrd="0" presId="urn:microsoft.com/office/officeart/2005/8/layout/orgChart1"/>
    <dgm:cxn modelId="{E669C437-1655-4C73-A962-90BE0B400FE6}" type="presOf" srcId="{0E73BAC4-8F29-4D3D-BE1C-B9DF11BE6A13}" destId="{3B102C13-2265-449E-9664-BE03570BD9D1}" srcOrd="0" destOrd="0" presId="urn:microsoft.com/office/officeart/2005/8/layout/orgChart1"/>
    <dgm:cxn modelId="{5CBBF437-BD65-4D89-89CE-C092C8F50D3D}" type="presOf" srcId="{B97EF10F-D6D6-47F0-9D82-D18A317E54A8}" destId="{9F87F3D8-CDB0-49AB-8758-85D486D76ED3}" srcOrd="0" destOrd="0" presId="urn:microsoft.com/office/officeart/2005/8/layout/orgChart1"/>
    <dgm:cxn modelId="{08693738-3694-433F-B32C-99592A198DE4}" type="presOf" srcId="{391138D0-7426-4BD1-8036-8CC3251FEC3A}" destId="{CE8A23E9-2B39-44A2-9480-E3D4A161EC0C}" srcOrd="0" destOrd="0" presId="urn:microsoft.com/office/officeart/2005/8/layout/orgChart1"/>
    <dgm:cxn modelId="{0605F838-026F-40A6-9FC5-C4626853AC9B}" type="presOf" srcId="{0E73BAC4-8F29-4D3D-BE1C-B9DF11BE6A13}" destId="{93DF199E-1EFD-4DFA-B3DB-BA66D9BBB801}" srcOrd="1" destOrd="0" presId="urn:microsoft.com/office/officeart/2005/8/layout/orgChart1"/>
    <dgm:cxn modelId="{BEE23E3D-DE7D-4102-AC68-56B61A21B830}" srcId="{3BF23DCD-D14D-4652-B874-9F574610E87F}" destId="{D2258C22-54CB-48FC-AC5A-49FB07933336}" srcOrd="0" destOrd="0" parTransId="{45411D7C-3F8A-4B1A-AFFB-B8E34BBD757F}" sibTransId="{BE626701-CCBC-46B3-A519-19F66EDBFAA6}"/>
    <dgm:cxn modelId="{6A57945B-4071-4104-B494-D9DB5726B32D}" srcId="{FDEF69D0-F697-4FFE-A00A-408790736519}" destId="{CA21FE9E-E36A-418D-83E0-DD030C82A785}" srcOrd="0" destOrd="0" parTransId="{7F2E2247-3E22-4FE3-8E6E-52E431E1AE6D}" sibTransId="{E5C3DA2F-D15E-4272-8A20-C497507132FD}"/>
    <dgm:cxn modelId="{B9F62B5F-EB58-46CA-9658-D944316D00AD}" type="presOf" srcId="{5E4AF7D3-7873-4FE2-AB2B-7ECE5C58966B}" destId="{D4DDEF46-FE07-4E57-AF4C-C117019FD2CB}" srcOrd="0" destOrd="0" presId="urn:microsoft.com/office/officeart/2005/8/layout/orgChart1"/>
    <dgm:cxn modelId="{DACA2A61-1499-49FA-AFC1-FBFECD6876ED}" type="presOf" srcId="{FDEF69D0-F697-4FFE-A00A-408790736519}" destId="{78D5A274-F864-4477-83DF-BD59724E8605}" srcOrd="1" destOrd="0" presId="urn:microsoft.com/office/officeart/2005/8/layout/orgChart1"/>
    <dgm:cxn modelId="{1D5F3262-DE25-44D3-893E-CF82C93454AF}" type="presOf" srcId="{10AA78BD-4928-4685-8370-A546C40C5E67}" destId="{2DDB4B63-E25B-44D0-8308-FB2D55EF7A94}" srcOrd="0" destOrd="0" presId="urn:microsoft.com/office/officeart/2005/8/layout/orgChart1"/>
    <dgm:cxn modelId="{5F211663-7133-4B72-94E1-DCC84B4276DA}" type="presOf" srcId="{45411D7C-3F8A-4B1A-AFFB-B8E34BBD757F}" destId="{27FCCD8B-CCFE-4FCD-AAF2-835EAA45CC31}" srcOrd="0" destOrd="0" presId="urn:microsoft.com/office/officeart/2005/8/layout/orgChart1"/>
    <dgm:cxn modelId="{F94E3B44-DA0D-4DF2-A38A-CBE944C78F75}" type="presOf" srcId="{391138D0-7426-4BD1-8036-8CC3251FEC3A}" destId="{73B548AF-B536-4087-B860-8B1F774C4CBA}" srcOrd="1" destOrd="0" presId="urn:microsoft.com/office/officeart/2005/8/layout/orgChart1"/>
    <dgm:cxn modelId="{797FC966-EDB8-4D67-B918-20A0066C13B1}" srcId="{6BCC867C-4111-49C2-B71E-BDF0A754E0BF}" destId="{391138D0-7426-4BD1-8036-8CC3251FEC3A}" srcOrd="1" destOrd="0" parTransId="{206715AE-53DF-4399-BB9C-07E75B2110A9}" sibTransId="{1566CB97-9E9B-47C6-91B0-191FC0F52C97}"/>
    <dgm:cxn modelId="{DF9A525A-D5A6-4371-B93A-A9229615A901}" type="presOf" srcId="{7A581C72-95EA-487F-95FF-C0E9F966BBDE}" destId="{6053D35F-DC01-4439-B53C-3B0A4A855C70}" srcOrd="0" destOrd="0" presId="urn:microsoft.com/office/officeart/2005/8/layout/orgChart1"/>
    <dgm:cxn modelId="{F719057B-958D-4EDA-9CF2-3341761DE6B2}" type="presOf" srcId="{3BF23DCD-D14D-4652-B874-9F574610E87F}" destId="{C1F0DADE-DA22-4CBB-AA05-4F3FCB308B2C}" srcOrd="0" destOrd="0" presId="urn:microsoft.com/office/officeart/2005/8/layout/orgChart1"/>
    <dgm:cxn modelId="{C4C2447F-0CBF-4E59-80E4-34F574CDDCBE}" srcId="{D2258C22-54CB-48FC-AC5A-49FB07933336}" destId="{BDCDDA8C-8DFC-47C1-A4E1-096910C1CB90}" srcOrd="0" destOrd="0" parTransId="{497F5C57-54E2-454E-A1F6-9646B994466E}" sibTransId="{B3075B2F-40EC-481B-84E7-DE8BDDA77768}"/>
    <dgm:cxn modelId="{F92CC980-1F4F-4F4D-A404-9C0FA08F400B}" type="presOf" srcId="{148A6B4E-6A7F-4298-A9D4-743E20321FC6}" destId="{FAC8978D-8A9E-41DD-91FC-B3447CB1444B}" srcOrd="0" destOrd="0" presId="urn:microsoft.com/office/officeart/2005/8/layout/orgChart1"/>
    <dgm:cxn modelId="{93714787-3074-4690-AF46-55054D6CF226}" type="presOf" srcId="{D2258C22-54CB-48FC-AC5A-49FB07933336}" destId="{D66CC37F-1598-4AB2-8566-701FE03BFC25}" srcOrd="1" destOrd="0" presId="urn:microsoft.com/office/officeart/2005/8/layout/orgChart1"/>
    <dgm:cxn modelId="{43849589-0034-4239-AEA3-668F022D1B50}" type="presOf" srcId="{5B6D5D8D-EE4B-427A-A0B3-B73682E41447}" destId="{065CF884-73B8-43AB-823E-FED2557416F5}" srcOrd="1" destOrd="0" presId="urn:microsoft.com/office/officeart/2005/8/layout/orgChart1"/>
    <dgm:cxn modelId="{8238E991-0506-4814-88FB-C55ED10CF2C2}" type="presOf" srcId="{497F5C57-54E2-454E-A1F6-9646B994466E}" destId="{DC80C75E-C69C-4F07-9CD2-489B5FABCB6D}" srcOrd="0" destOrd="0" presId="urn:microsoft.com/office/officeart/2005/8/layout/orgChart1"/>
    <dgm:cxn modelId="{BA8DB799-2A94-42D2-BB2C-8CE7DC5A0B4E}" srcId="{148A6B4E-6A7F-4298-A9D4-743E20321FC6}" destId="{7A581C72-95EA-487F-95FF-C0E9F966BBDE}" srcOrd="1" destOrd="0" parTransId="{1C9227C2-EA2C-4127-8991-6749525E9F50}" sibTransId="{E0C99832-0AB2-481B-938B-C3751E09CF2E}"/>
    <dgm:cxn modelId="{8820309A-412A-4D09-A6B0-0DA881011570}" type="presOf" srcId="{5B6D5D8D-EE4B-427A-A0B3-B73682E41447}" destId="{8D0C13AB-C462-43E3-A3AF-A564B358527F}" srcOrd="0" destOrd="0" presId="urn:microsoft.com/office/officeart/2005/8/layout/orgChart1"/>
    <dgm:cxn modelId="{81601DA4-278A-49A0-AB9E-F060C3E62651}" type="presOf" srcId="{CA21FE9E-E36A-418D-83E0-DD030C82A785}" destId="{DBF96B58-DF81-4C61-9EDE-16BC6E166CAA}" srcOrd="1" destOrd="0" presId="urn:microsoft.com/office/officeart/2005/8/layout/orgChart1"/>
    <dgm:cxn modelId="{537F61A5-2DE0-4915-8FBC-E22F01B340DA}" type="presOf" srcId="{997B1B5C-3FDF-44FD-824D-5BB5AE9E42DA}" destId="{42B565B1-F165-436D-9D3F-6BC8767A2F0A}" srcOrd="1" destOrd="0" presId="urn:microsoft.com/office/officeart/2005/8/layout/orgChart1"/>
    <dgm:cxn modelId="{A4B352AA-CF9B-4306-B4ED-2CF95B27294C}" type="presOf" srcId="{7EAA2B24-9945-47D3-9883-C75FBB3C3EFF}" destId="{009916B9-567A-4142-B7E1-5A687F72ADD4}" srcOrd="0" destOrd="0" presId="urn:microsoft.com/office/officeart/2005/8/layout/orgChart1"/>
    <dgm:cxn modelId="{794D34AF-E584-4D6F-8439-56ABC515C148}" type="presOf" srcId="{D5AA5E3B-B8EA-4C41-B2FB-1593E78580CD}" destId="{FB7D6728-3F16-427A-B58E-2E4B5F74C91B}" srcOrd="1" destOrd="0" presId="urn:microsoft.com/office/officeart/2005/8/layout/orgChart1"/>
    <dgm:cxn modelId="{3B40A1B2-C0EA-4156-9497-2313B44CAACF}" type="presOf" srcId="{206715AE-53DF-4399-BB9C-07E75B2110A9}" destId="{DEB2829D-2A54-492A-9403-530798BCE525}" srcOrd="0" destOrd="0" presId="urn:microsoft.com/office/officeart/2005/8/layout/orgChart1"/>
    <dgm:cxn modelId="{A5F8A9B3-8AA7-4AC3-B7C3-BAF7A542A67A}" type="presOf" srcId="{BDCDDA8C-8DFC-47C1-A4E1-096910C1CB90}" destId="{62BA834C-34AE-471E-8699-9A7EF68C659D}" srcOrd="1" destOrd="0" presId="urn:microsoft.com/office/officeart/2005/8/layout/orgChart1"/>
    <dgm:cxn modelId="{3D69CBB9-8953-44E1-BDB3-3878A6715CC7}" type="presOf" srcId="{4B6E5B56-02D2-43D5-B3FF-29B1B263E93C}" destId="{15B3D504-35D5-4046-8412-31D600356292}" srcOrd="0" destOrd="0" presId="urn:microsoft.com/office/officeart/2005/8/layout/orgChart1"/>
    <dgm:cxn modelId="{E2E488BF-9EAB-4E68-A90B-A93B6517861B}" type="presOf" srcId="{D2258C22-54CB-48FC-AC5A-49FB07933336}" destId="{DCFC9C9D-318B-4B42-8455-B74FA1139AF9}" srcOrd="0" destOrd="0" presId="urn:microsoft.com/office/officeart/2005/8/layout/orgChart1"/>
    <dgm:cxn modelId="{1640ECD0-13FF-40B5-9636-5AAF338E4ED0}" type="presOf" srcId="{6BCC867C-4111-49C2-B71E-BDF0A754E0BF}" destId="{9F6FE786-E40C-4DE0-9BF5-6D293C283B42}" srcOrd="1" destOrd="0" presId="urn:microsoft.com/office/officeart/2005/8/layout/orgChart1"/>
    <dgm:cxn modelId="{0E11FBD5-35C8-4E01-BA67-D9A0E2B6DB98}" srcId="{FDEF69D0-F697-4FFE-A00A-408790736519}" destId="{D5AA5E3B-B8EA-4C41-B2FB-1593E78580CD}" srcOrd="2" destOrd="0" parTransId="{7EAA2B24-9945-47D3-9883-C75FBB3C3EFF}" sibTransId="{D6E2AAA0-60C5-4AF5-9A01-37414B9120C4}"/>
    <dgm:cxn modelId="{BC9CFED7-5BAD-4DC3-9CAF-3F80BEC7BEE2}" type="presOf" srcId="{7F2E2247-3E22-4FE3-8E6E-52E431E1AE6D}" destId="{09A2ECE2-1C57-4656-8AEE-0AE8E66D0C4A}" srcOrd="0" destOrd="0" presId="urn:microsoft.com/office/officeart/2005/8/layout/orgChart1"/>
    <dgm:cxn modelId="{40650FD8-8692-4932-B165-E4ECEBA661FC}" srcId="{FDEF69D0-F697-4FFE-A00A-408790736519}" destId="{997B1B5C-3FDF-44FD-824D-5BB5AE9E42DA}" srcOrd="1" destOrd="0" parTransId="{B97EF10F-D6D6-47F0-9D82-D18A317E54A8}" sibTransId="{03435509-BAEB-4AF8-AD21-F4E9C2FE1411}"/>
    <dgm:cxn modelId="{7C782CDD-43A7-4018-846C-21C80332CCBA}" type="presOf" srcId="{030EE85A-2226-434B-BFDD-E1EEB550750A}" destId="{1C81A377-F54B-4A65-8CEE-5F696FC24AB3}" srcOrd="0" destOrd="0" presId="urn:microsoft.com/office/officeart/2005/8/layout/orgChart1"/>
    <dgm:cxn modelId="{0E59B2DD-1E3A-4350-B099-97F7C6FF0BCB}" type="presOf" srcId="{D5AA5E3B-B8EA-4C41-B2FB-1593E78580CD}" destId="{685535E9-4E5B-4929-8F71-A33966682D16}" srcOrd="0" destOrd="0" presId="urn:microsoft.com/office/officeart/2005/8/layout/orgChart1"/>
    <dgm:cxn modelId="{8734BADE-9FE1-4CCD-BCC9-6D3DE93587A6}" srcId="{997B1B5C-3FDF-44FD-824D-5BB5AE9E42DA}" destId="{6BCC867C-4111-49C2-B71E-BDF0A754E0BF}" srcOrd="0" destOrd="0" parTransId="{5E4AF7D3-7873-4FE2-AB2B-7ECE5C58966B}" sibTransId="{0C038D65-197B-4AF7-9A94-9972646E1603}"/>
    <dgm:cxn modelId="{D63D90E1-70C5-458D-835A-9D6C31F04A75}" srcId="{3BF23DCD-D14D-4652-B874-9F574610E87F}" destId="{FDEF69D0-F697-4FFE-A00A-408790736519}" srcOrd="1" destOrd="0" parTransId="{030EE85A-2226-434B-BFDD-E1EEB550750A}" sibTransId="{1A315C1A-135E-4C1D-9770-63EB99D1BD4F}"/>
    <dgm:cxn modelId="{6987C3F7-1966-4BA9-9376-240509181249}" type="presOf" srcId="{C2BEB798-27C4-4CBF-BE50-24313436FC1B}" destId="{73646372-E536-4097-9361-0F46A780312B}" srcOrd="0" destOrd="0" presId="urn:microsoft.com/office/officeart/2005/8/layout/orgChart1"/>
    <dgm:cxn modelId="{FD05BEF8-62CE-4532-8272-49D5D81A0CA0}" type="presOf" srcId="{148A6B4E-6A7F-4298-A9D4-743E20321FC6}" destId="{7A1DFBE2-EA81-4F44-9EF6-A421BC28973B}" srcOrd="1" destOrd="0" presId="urn:microsoft.com/office/officeart/2005/8/layout/orgChart1"/>
    <dgm:cxn modelId="{E220E7F9-5D14-4EE3-B5CC-2485C3980D62}" srcId="{997B1B5C-3FDF-44FD-824D-5BB5AE9E42DA}" destId="{148A6B4E-6A7F-4298-A9D4-743E20321FC6}" srcOrd="1" destOrd="0" parTransId="{C2BEB798-27C4-4CBF-BE50-24313436FC1B}" sibTransId="{417CC8C4-492F-4721-94DC-D96652438D5D}"/>
    <dgm:cxn modelId="{CB096BFD-1DDD-49DD-B9E9-78302935D612}" type="presOf" srcId="{6BCC867C-4111-49C2-B71E-BDF0A754E0BF}" destId="{2A57D823-3AA5-4A4B-AAD3-D613E6546A7C}" srcOrd="0" destOrd="0" presId="urn:microsoft.com/office/officeart/2005/8/layout/orgChart1"/>
    <dgm:cxn modelId="{F657DF64-5F46-46C3-BBB6-07C37B6009D4}" type="presParOf" srcId="{2DDB4B63-E25B-44D0-8308-FB2D55EF7A94}" destId="{533D5CEC-597F-4A06-AF88-0557B1234BDE}" srcOrd="0" destOrd="0" presId="urn:microsoft.com/office/officeart/2005/8/layout/orgChart1"/>
    <dgm:cxn modelId="{1999BD26-258D-43A1-8672-CEA40CAA7835}" type="presParOf" srcId="{533D5CEC-597F-4A06-AF88-0557B1234BDE}" destId="{A4CE7B08-7D79-42CF-A402-AD67ACACD346}" srcOrd="0" destOrd="0" presId="urn:microsoft.com/office/officeart/2005/8/layout/orgChart1"/>
    <dgm:cxn modelId="{E43DDA0B-4021-4CD0-9F77-5E3EC1E6DDC9}" type="presParOf" srcId="{A4CE7B08-7D79-42CF-A402-AD67ACACD346}" destId="{C1F0DADE-DA22-4CBB-AA05-4F3FCB308B2C}" srcOrd="0" destOrd="0" presId="urn:microsoft.com/office/officeart/2005/8/layout/orgChart1"/>
    <dgm:cxn modelId="{06F6552D-A809-4871-B9D1-A96C7934DCFD}" type="presParOf" srcId="{A4CE7B08-7D79-42CF-A402-AD67ACACD346}" destId="{7936441A-BFD1-4D04-B4C4-EC4AC25EAD7F}" srcOrd="1" destOrd="0" presId="urn:microsoft.com/office/officeart/2005/8/layout/orgChart1"/>
    <dgm:cxn modelId="{F192FB6D-0656-4E6E-8D9A-C9C76FDAD4D4}" type="presParOf" srcId="{533D5CEC-597F-4A06-AF88-0557B1234BDE}" destId="{7419DE65-44DB-4625-B579-2B801A1F536B}" srcOrd="1" destOrd="0" presId="urn:microsoft.com/office/officeart/2005/8/layout/orgChart1"/>
    <dgm:cxn modelId="{8DD5681A-0F0C-4849-9ACA-1CB4D6AE4871}" type="presParOf" srcId="{7419DE65-44DB-4625-B579-2B801A1F536B}" destId="{27FCCD8B-CCFE-4FCD-AAF2-835EAA45CC31}" srcOrd="0" destOrd="0" presId="urn:microsoft.com/office/officeart/2005/8/layout/orgChart1"/>
    <dgm:cxn modelId="{9AE0CBDF-6B22-44B8-BD1E-E4DECDA36B5A}" type="presParOf" srcId="{7419DE65-44DB-4625-B579-2B801A1F536B}" destId="{DDCA9B3D-0F7D-4B0D-B85D-7F07397B8566}" srcOrd="1" destOrd="0" presId="urn:microsoft.com/office/officeart/2005/8/layout/orgChart1"/>
    <dgm:cxn modelId="{B349A4AB-89A3-474D-8C57-360A91A542E5}" type="presParOf" srcId="{DDCA9B3D-0F7D-4B0D-B85D-7F07397B8566}" destId="{E98BD5D9-5FDF-4222-A601-80D9F3988C45}" srcOrd="0" destOrd="0" presId="urn:microsoft.com/office/officeart/2005/8/layout/orgChart1"/>
    <dgm:cxn modelId="{CB455AE2-04C7-4E33-9D27-1AF401933510}" type="presParOf" srcId="{E98BD5D9-5FDF-4222-A601-80D9F3988C45}" destId="{DCFC9C9D-318B-4B42-8455-B74FA1139AF9}" srcOrd="0" destOrd="0" presId="urn:microsoft.com/office/officeart/2005/8/layout/orgChart1"/>
    <dgm:cxn modelId="{E1EA62A2-15FA-47E2-99F7-53371D2A116F}" type="presParOf" srcId="{E98BD5D9-5FDF-4222-A601-80D9F3988C45}" destId="{D66CC37F-1598-4AB2-8566-701FE03BFC25}" srcOrd="1" destOrd="0" presId="urn:microsoft.com/office/officeart/2005/8/layout/orgChart1"/>
    <dgm:cxn modelId="{A287BD6F-4937-4C26-B219-BD1B35DBF6BE}" type="presParOf" srcId="{DDCA9B3D-0F7D-4B0D-B85D-7F07397B8566}" destId="{750A9D22-0F77-4E57-90E1-3FFD69B78071}" srcOrd="1" destOrd="0" presId="urn:microsoft.com/office/officeart/2005/8/layout/orgChart1"/>
    <dgm:cxn modelId="{0039A1FC-86D5-4698-9F23-30A633347FF7}" type="presParOf" srcId="{750A9D22-0F77-4E57-90E1-3FFD69B78071}" destId="{DC80C75E-C69C-4F07-9CD2-489B5FABCB6D}" srcOrd="0" destOrd="0" presId="urn:microsoft.com/office/officeart/2005/8/layout/orgChart1"/>
    <dgm:cxn modelId="{DD4323A8-A61C-4B92-BA2B-5232AB4BBC70}" type="presParOf" srcId="{750A9D22-0F77-4E57-90E1-3FFD69B78071}" destId="{C4D8AB64-5177-45B4-8A41-8A32160E19DC}" srcOrd="1" destOrd="0" presId="urn:microsoft.com/office/officeart/2005/8/layout/orgChart1"/>
    <dgm:cxn modelId="{265E922A-48B4-4F46-9FD4-AA2924E097B1}" type="presParOf" srcId="{C4D8AB64-5177-45B4-8A41-8A32160E19DC}" destId="{9C74711E-EEB2-477B-B5BA-C7F17E62FEF4}" srcOrd="0" destOrd="0" presId="urn:microsoft.com/office/officeart/2005/8/layout/orgChart1"/>
    <dgm:cxn modelId="{E85384DA-F814-4AAD-925A-83DAC5BA0AF9}" type="presParOf" srcId="{9C74711E-EEB2-477B-B5BA-C7F17E62FEF4}" destId="{186F031B-D164-45C6-AEEF-88478D96D870}" srcOrd="0" destOrd="0" presId="urn:microsoft.com/office/officeart/2005/8/layout/orgChart1"/>
    <dgm:cxn modelId="{CCD6B7DD-CFA4-44BB-8B36-FB51062C3C9D}" type="presParOf" srcId="{9C74711E-EEB2-477B-B5BA-C7F17E62FEF4}" destId="{62BA834C-34AE-471E-8699-9A7EF68C659D}" srcOrd="1" destOrd="0" presId="urn:microsoft.com/office/officeart/2005/8/layout/orgChart1"/>
    <dgm:cxn modelId="{CD810A56-8CEA-4B08-AFF9-FB4E98A6D4AD}" type="presParOf" srcId="{C4D8AB64-5177-45B4-8A41-8A32160E19DC}" destId="{C19DF997-C616-4114-B994-22997D327383}" srcOrd="1" destOrd="0" presId="urn:microsoft.com/office/officeart/2005/8/layout/orgChart1"/>
    <dgm:cxn modelId="{A4D4357D-8072-453D-9B68-AD0338D914DA}" type="presParOf" srcId="{C4D8AB64-5177-45B4-8A41-8A32160E19DC}" destId="{AC6FC665-CE54-4771-AA01-47ABC01A321F}" srcOrd="2" destOrd="0" presId="urn:microsoft.com/office/officeart/2005/8/layout/orgChart1"/>
    <dgm:cxn modelId="{F9A67213-9BC2-4A26-BE26-22C8ABEF0EAA}" type="presParOf" srcId="{DDCA9B3D-0F7D-4B0D-B85D-7F07397B8566}" destId="{351B9B59-7137-4E87-950A-2C2D9524F735}" srcOrd="2" destOrd="0" presId="urn:microsoft.com/office/officeart/2005/8/layout/orgChart1"/>
    <dgm:cxn modelId="{D163827F-FA8E-4CD7-8EE1-66075067A359}" type="presParOf" srcId="{7419DE65-44DB-4625-B579-2B801A1F536B}" destId="{1C81A377-F54B-4A65-8CEE-5F696FC24AB3}" srcOrd="2" destOrd="0" presId="urn:microsoft.com/office/officeart/2005/8/layout/orgChart1"/>
    <dgm:cxn modelId="{3D8A12EA-1484-42FF-AD91-BA2B6A835C1F}" type="presParOf" srcId="{7419DE65-44DB-4625-B579-2B801A1F536B}" destId="{681E13C0-B136-4F0C-A22A-3ECB57987658}" srcOrd="3" destOrd="0" presId="urn:microsoft.com/office/officeart/2005/8/layout/orgChart1"/>
    <dgm:cxn modelId="{64607372-3DEB-439E-B2DD-DB404168B7C9}" type="presParOf" srcId="{681E13C0-B136-4F0C-A22A-3ECB57987658}" destId="{230EC129-6B8B-45CF-847D-238B0F473405}" srcOrd="0" destOrd="0" presId="urn:microsoft.com/office/officeart/2005/8/layout/orgChart1"/>
    <dgm:cxn modelId="{9C41E59D-AB5F-4E72-921C-5BD3064F61D5}" type="presParOf" srcId="{230EC129-6B8B-45CF-847D-238B0F473405}" destId="{4EEACEDB-4FDE-4620-9D82-683F265FC5CD}" srcOrd="0" destOrd="0" presId="urn:microsoft.com/office/officeart/2005/8/layout/orgChart1"/>
    <dgm:cxn modelId="{AF65BA17-40DF-4192-BD2F-8BBB6AABA4D7}" type="presParOf" srcId="{230EC129-6B8B-45CF-847D-238B0F473405}" destId="{78D5A274-F864-4477-83DF-BD59724E8605}" srcOrd="1" destOrd="0" presId="urn:microsoft.com/office/officeart/2005/8/layout/orgChart1"/>
    <dgm:cxn modelId="{07F99A92-FE31-445C-8A81-72114735F1D8}" type="presParOf" srcId="{681E13C0-B136-4F0C-A22A-3ECB57987658}" destId="{83CE87F3-B964-4C23-8797-480F84897E4B}" srcOrd="1" destOrd="0" presId="urn:microsoft.com/office/officeart/2005/8/layout/orgChart1"/>
    <dgm:cxn modelId="{DBBFA5D6-4308-4715-9082-CCE3E4AAC79D}" type="presParOf" srcId="{83CE87F3-B964-4C23-8797-480F84897E4B}" destId="{09A2ECE2-1C57-4656-8AEE-0AE8E66D0C4A}" srcOrd="0" destOrd="0" presId="urn:microsoft.com/office/officeart/2005/8/layout/orgChart1"/>
    <dgm:cxn modelId="{F811AEA8-0E2F-4EB8-9B93-3AD34D1E41E8}" type="presParOf" srcId="{83CE87F3-B964-4C23-8797-480F84897E4B}" destId="{EC1E58CC-882A-41BD-9C68-992570B3DAF0}" srcOrd="1" destOrd="0" presId="urn:microsoft.com/office/officeart/2005/8/layout/orgChart1"/>
    <dgm:cxn modelId="{95FE5E68-DE79-449A-9045-A3142090C45F}" type="presParOf" srcId="{EC1E58CC-882A-41BD-9C68-992570B3DAF0}" destId="{2CBBABA8-0547-426B-9A0A-17560BA3C0C6}" srcOrd="0" destOrd="0" presId="urn:microsoft.com/office/officeart/2005/8/layout/orgChart1"/>
    <dgm:cxn modelId="{57FA0084-0D8A-4E7D-AAA9-3ACE98B6B9A2}" type="presParOf" srcId="{2CBBABA8-0547-426B-9A0A-17560BA3C0C6}" destId="{9FF3A39D-0905-4C97-9D51-3FC2F3A87DBE}" srcOrd="0" destOrd="0" presId="urn:microsoft.com/office/officeart/2005/8/layout/orgChart1"/>
    <dgm:cxn modelId="{559A56C0-9786-4815-93CB-CF084B0A802F}" type="presParOf" srcId="{2CBBABA8-0547-426B-9A0A-17560BA3C0C6}" destId="{DBF96B58-DF81-4C61-9EDE-16BC6E166CAA}" srcOrd="1" destOrd="0" presId="urn:microsoft.com/office/officeart/2005/8/layout/orgChart1"/>
    <dgm:cxn modelId="{6981E9D7-A4D0-4DAE-9C2C-687D532E6957}" type="presParOf" srcId="{EC1E58CC-882A-41BD-9C68-992570B3DAF0}" destId="{71E8CD6B-22DF-40D0-A450-5A83ECA57B79}" srcOrd="1" destOrd="0" presId="urn:microsoft.com/office/officeart/2005/8/layout/orgChart1"/>
    <dgm:cxn modelId="{B4378AA3-5D5D-4CF4-B0D1-C255797679D8}" type="presParOf" srcId="{EC1E58CC-882A-41BD-9C68-992570B3DAF0}" destId="{4A492CF1-F250-429C-A9E8-37B5F3B848F3}" srcOrd="2" destOrd="0" presId="urn:microsoft.com/office/officeart/2005/8/layout/orgChart1"/>
    <dgm:cxn modelId="{C6599C4C-1CFB-4AA7-B082-7FA3E42D7B4E}" type="presParOf" srcId="{83CE87F3-B964-4C23-8797-480F84897E4B}" destId="{9F87F3D8-CDB0-49AB-8758-85D486D76ED3}" srcOrd="2" destOrd="0" presId="urn:microsoft.com/office/officeart/2005/8/layout/orgChart1"/>
    <dgm:cxn modelId="{6CCD2995-9BCB-425D-909D-0C691DFB1A52}" type="presParOf" srcId="{83CE87F3-B964-4C23-8797-480F84897E4B}" destId="{50A902D8-DB4B-4A99-841C-9329E405B263}" srcOrd="3" destOrd="0" presId="urn:microsoft.com/office/officeart/2005/8/layout/orgChart1"/>
    <dgm:cxn modelId="{1AD1B931-692C-4404-A1D9-65BD276BFC6C}" type="presParOf" srcId="{50A902D8-DB4B-4A99-841C-9329E405B263}" destId="{34524373-9CC2-4AF5-AA9C-ADCE3147CAAC}" srcOrd="0" destOrd="0" presId="urn:microsoft.com/office/officeart/2005/8/layout/orgChart1"/>
    <dgm:cxn modelId="{5B1DD9B3-52FF-435A-8A9F-D81FEA7B759C}" type="presParOf" srcId="{34524373-9CC2-4AF5-AA9C-ADCE3147CAAC}" destId="{2CA59586-9F06-4B39-8838-CA47892FF3C1}" srcOrd="0" destOrd="0" presId="urn:microsoft.com/office/officeart/2005/8/layout/orgChart1"/>
    <dgm:cxn modelId="{B8535A14-96B5-4DBB-ABD9-681E55F78890}" type="presParOf" srcId="{34524373-9CC2-4AF5-AA9C-ADCE3147CAAC}" destId="{42B565B1-F165-436D-9D3F-6BC8767A2F0A}" srcOrd="1" destOrd="0" presId="urn:microsoft.com/office/officeart/2005/8/layout/orgChart1"/>
    <dgm:cxn modelId="{27D7E297-786B-4014-94FC-54168E79659B}" type="presParOf" srcId="{50A902D8-DB4B-4A99-841C-9329E405B263}" destId="{5957D5C2-5A34-4909-B2B5-F9C99461F311}" srcOrd="1" destOrd="0" presId="urn:microsoft.com/office/officeart/2005/8/layout/orgChart1"/>
    <dgm:cxn modelId="{7BC718CE-8C62-4A29-AB37-8CBE6C28514F}" type="presParOf" srcId="{5957D5C2-5A34-4909-B2B5-F9C99461F311}" destId="{D4DDEF46-FE07-4E57-AF4C-C117019FD2CB}" srcOrd="0" destOrd="0" presId="urn:microsoft.com/office/officeart/2005/8/layout/orgChart1"/>
    <dgm:cxn modelId="{D660A2DB-84C4-4BD3-86D6-32DEC491BE0B}" type="presParOf" srcId="{5957D5C2-5A34-4909-B2B5-F9C99461F311}" destId="{5C0D0774-938A-4F6E-B01B-9B84711954EE}" srcOrd="1" destOrd="0" presId="urn:microsoft.com/office/officeart/2005/8/layout/orgChart1"/>
    <dgm:cxn modelId="{94251CE0-4CC0-49BB-BD43-145CCBBD2C1B}" type="presParOf" srcId="{5C0D0774-938A-4F6E-B01B-9B84711954EE}" destId="{8ADF9AC3-97C4-4863-89EF-F38E62573E2F}" srcOrd="0" destOrd="0" presId="urn:microsoft.com/office/officeart/2005/8/layout/orgChart1"/>
    <dgm:cxn modelId="{966C07F7-A767-4152-940C-A04560D90F0F}" type="presParOf" srcId="{8ADF9AC3-97C4-4863-89EF-F38E62573E2F}" destId="{2A57D823-3AA5-4A4B-AAD3-D613E6546A7C}" srcOrd="0" destOrd="0" presId="urn:microsoft.com/office/officeart/2005/8/layout/orgChart1"/>
    <dgm:cxn modelId="{DBC168CE-A55B-49B5-9159-4B22A2BD3D23}" type="presParOf" srcId="{8ADF9AC3-97C4-4863-89EF-F38E62573E2F}" destId="{9F6FE786-E40C-4DE0-9BF5-6D293C283B42}" srcOrd="1" destOrd="0" presId="urn:microsoft.com/office/officeart/2005/8/layout/orgChart1"/>
    <dgm:cxn modelId="{AC3F7ADD-5101-4BE6-923B-E6A8F4C632BB}" type="presParOf" srcId="{5C0D0774-938A-4F6E-B01B-9B84711954EE}" destId="{65164181-3704-4AE6-A19F-9A61947117C7}" srcOrd="1" destOrd="0" presId="urn:microsoft.com/office/officeart/2005/8/layout/orgChart1"/>
    <dgm:cxn modelId="{139E3C3D-E42D-467E-BFC1-BD713D4FFAA6}" type="presParOf" srcId="{65164181-3704-4AE6-A19F-9A61947117C7}" destId="{15B3D504-35D5-4046-8412-31D600356292}" srcOrd="0" destOrd="0" presId="urn:microsoft.com/office/officeart/2005/8/layout/orgChart1"/>
    <dgm:cxn modelId="{8CAB3D7A-C5F3-4F1A-9937-7BDDE27E3A34}" type="presParOf" srcId="{65164181-3704-4AE6-A19F-9A61947117C7}" destId="{14E33A6B-9F65-4502-82CA-FA2BF6610B68}" srcOrd="1" destOrd="0" presId="urn:microsoft.com/office/officeart/2005/8/layout/orgChart1"/>
    <dgm:cxn modelId="{9C444C87-0B2F-45DA-B526-8C690816587D}" type="presParOf" srcId="{14E33A6B-9F65-4502-82CA-FA2BF6610B68}" destId="{CD8B3BBE-069A-4566-AC6F-2494144977E3}" srcOrd="0" destOrd="0" presId="urn:microsoft.com/office/officeart/2005/8/layout/orgChart1"/>
    <dgm:cxn modelId="{C0278C5D-E713-4FB8-A7DD-373DAF90410B}" type="presParOf" srcId="{CD8B3BBE-069A-4566-AC6F-2494144977E3}" destId="{8D0C13AB-C462-43E3-A3AF-A564B358527F}" srcOrd="0" destOrd="0" presId="urn:microsoft.com/office/officeart/2005/8/layout/orgChart1"/>
    <dgm:cxn modelId="{1791387C-6827-45BD-B0E9-A2B9992607FD}" type="presParOf" srcId="{CD8B3BBE-069A-4566-AC6F-2494144977E3}" destId="{065CF884-73B8-43AB-823E-FED2557416F5}" srcOrd="1" destOrd="0" presId="urn:microsoft.com/office/officeart/2005/8/layout/orgChart1"/>
    <dgm:cxn modelId="{D1DB8847-A1AE-4B81-A95D-9EC562DC9A56}" type="presParOf" srcId="{14E33A6B-9F65-4502-82CA-FA2BF6610B68}" destId="{F5B9CF25-9DCC-4602-9548-CDAF4B8E2E81}" srcOrd="1" destOrd="0" presId="urn:microsoft.com/office/officeart/2005/8/layout/orgChart1"/>
    <dgm:cxn modelId="{49394B26-BD15-4747-81C9-CAB84C54F0EE}" type="presParOf" srcId="{14E33A6B-9F65-4502-82CA-FA2BF6610B68}" destId="{F356F3DC-A3BF-4AB9-9C19-8842333EFF3C}" srcOrd="2" destOrd="0" presId="urn:microsoft.com/office/officeart/2005/8/layout/orgChart1"/>
    <dgm:cxn modelId="{AEF8BF16-98F5-4FF5-B92A-1B9F3B34303E}" type="presParOf" srcId="{65164181-3704-4AE6-A19F-9A61947117C7}" destId="{DEB2829D-2A54-492A-9403-530798BCE525}" srcOrd="2" destOrd="0" presId="urn:microsoft.com/office/officeart/2005/8/layout/orgChart1"/>
    <dgm:cxn modelId="{8E594BCA-E386-40F4-8120-0079ACB7A3D9}" type="presParOf" srcId="{65164181-3704-4AE6-A19F-9A61947117C7}" destId="{CC4325F1-456F-4A97-8A54-F76E43FE3149}" srcOrd="3" destOrd="0" presId="urn:microsoft.com/office/officeart/2005/8/layout/orgChart1"/>
    <dgm:cxn modelId="{2096ABCE-F5EE-4495-90E3-5D8A714B02F6}" type="presParOf" srcId="{CC4325F1-456F-4A97-8A54-F76E43FE3149}" destId="{557EC610-D2EF-46FA-A41D-FA2E6B451898}" srcOrd="0" destOrd="0" presId="urn:microsoft.com/office/officeart/2005/8/layout/orgChart1"/>
    <dgm:cxn modelId="{90B532CF-DA91-4EBD-95E2-532254C7008F}" type="presParOf" srcId="{557EC610-D2EF-46FA-A41D-FA2E6B451898}" destId="{CE8A23E9-2B39-44A2-9480-E3D4A161EC0C}" srcOrd="0" destOrd="0" presId="urn:microsoft.com/office/officeart/2005/8/layout/orgChart1"/>
    <dgm:cxn modelId="{E751E897-5D44-40C7-A94E-689460D4D0CA}" type="presParOf" srcId="{557EC610-D2EF-46FA-A41D-FA2E6B451898}" destId="{73B548AF-B536-4087-B860-8B1F774C4CBA}" srcOrd="1" destOrd="0" presId="urn:microsoft.com/office/officeart/2005/8/layout/orgChart1"/>
    <dgm:cxn modelId="{64904640-FE52-4E6D-BF32-154F335282A9}" type="presParOf" srcId="{CC4325F1-456F-4A97-8A54-F76E43FE3149}" destId="{747276EC-0D91-4E3E-8B2E-5DADA87AB8CE}" srcOrd="1" destOrd="0" presId="urn:microsoft.com/office/officeart/2005/8/layout/orgChart1"/>
    <dgm:cxn modelId="{F1B3DA34-AF29-4E50-AC3F-2B9716E60CA4}" type="presParOf" srcId="{CC4325F1-456F-4A97-8A54-F76E43FE3149}" destId="{99780FB6-CDB5-4A8D-A07C-E8E4667343B8}" srcOrd="2" destOrd="0" presId="urn:microsoft.com/office/officeart/2005/8/layout/orgChart1"/>
    <dgm:cxn modelId="{0AB0A9F1-60FE-4C18-93D6-B42E7306945C}" type="presParOf" srcId="{5C0D0774-938A-4F6E-B01B-9B84711954EE}" destId="{FAD2E0C8-507E-4E1A-B939-9C5EA81DC2FE}" srcOrd="2" destOrd="0" presId="urn:microsoft.com/office/officeart/2005/8/layout/orgChart1"/>
    <dgm:cxn modelId="{CAB06A47-B058-4ADF-B89F-C0E6E0F23DDE}" type="presParOf" srcId="{5957D5C2-5A34-4909-B2B5-F9C99461F311}" destId="{73646372-E536-4097-9361-0F46A780312B}" srcOrd="2" destOrd="0" presId="urn:microsoft.com/office/officeart/2005/8/layout/orgChart1"/>
    <dgm:cxn modelId="{656F2985-9746-4AB7-84C3-E6943F2AC28C}" type="presParOf" srcId="{5957D5C2-5A34-4909-B2B5-F9C99461F311}" destId="{C35D370B-9D97-473B-B5B6-FA08E686B4DD}" srcOrd="3" destOrd="0" presId="urn:microsoft.com/office/officeart/2005/8/layout/orgChart1"/>
    <dgm:cxn modelId="{59E84A28-5418-4C39-95DE-A893900168C9}" type="presParOf" srcId="{C35D370B-9D97-473B-B5B6-FA08E686B4DD}" destId="{2213486F-280F-4F51-A682-5548BC61EAAC}" srcOrd="0" destOrd="0" presId="urn:microsoft.com/office/officeart/2005/8/layout/orgChart1"/>
    <dgm:cxn modelId="{A46182B1-ACED-4ADD-B4AC-4E3EDF231441}" type="presParOf" srcId="{2213486F-280F-4F51-A682-5548BC61EAAC}" destId="{FAC8978D-8A9E-41DD-91FC-B3447CB1444B}" srcOrd="0" destOrd="0" presId="urn:microsoft.com/office/officeart/2005/8/layout/orgChart1"/>
    <dgm:cxn modelId="{D009136B-EC6E-4C33-8FA0-E678A9FB84C2}" type="presParOf" srcId="{2213486F-280F-4F51-A682-5548BC61EAAC}" destId="{7A1DFBE2-EA81-4F44-9EF6-A421BC28973B}" srcOrd="1" destOrd="0" presId="urn:microsoft.com/office/officeart/2005/8/layout/orgChart1"/>
    <dgm:cxn modelId="{FD8B64DB-6773-41FB-BD12-1D7F8D752E83}" type="presParOf" srcId="{C35D370B-9D97-473B-B5B6-FA08E686B4DD}" destId="{E70F1D8D-0BA4-46E4-9E89-9F4063630D0D}" srcOrd="1" destOrd="0" presId="urn:microsoft.com/office/officeart/2005/8/layout/orgChart1"/>
    <dgm:cxn modelId="{716A0D90-E1C8-4D8F-A3A6-2560419CA38A}" type="presParOf" srcId="{E70F1D8D-0BA4-46E4-9E89-9F4063630D0D}" destId="{363F8297-5324-483C-BFBB-B210757B198C}" srcOrd="0" destOrd="0" presId="urn:microsoft.com/office/officeart/2005/8/layout/orgChart1"/>
    <dgm:cxn modelId="{AB2E2398-C11E-43AE-9291-890A6184CC41}" type="presParOf" srcId="{E70F1D8D-0BA4-46E4-9E89-9F4063630D0D}" destId="{E5562C85-712C-4D53-936E-309A09AF1153}" srcOrd="1" destOrd="0" presId="urn:microsoft.com/office/officeart/2005/8/layout/orgChart1"/>
    <dgm:cxn modelId="{114E3A86-B13E-41BB-9D99-6B06D1B3EE6B}" type="presParOf" srcId="{E5562C85-712C-4D53-936E-309A09AF1153}" destId="{70194BD2-A53A-40DA-BE51-E06876DA1872}" srcOrd="0" destOrd="0" presId="urn:microsoft.com/office/officeart/2005/8/layout/orgChart1"/>
    <dgm:cxn modelId="{6C71FFE9-524C-4F3D-B448-BA09EFAF1196}" type="presParOf" srcId="{70194BD2-A53A-40DA-BE51-E06876DA1872}" destId="{3B102C13-2265-449E-9664-BE03570BD9D1}" srcOrd="0" destOrd="0" presId="urn:microsoft.com/office/officeart/2005/8/layout/orgChart1"/>
    <dgm:cxn modelId="{054709DC-6671-4633-BE55-EA9CCC5CE826}" type="presParOf" srcId="{70194BD2-A53A-40DA-BE51-E06876DA1872}" destId="{93DF199E-1EFD-4DFA-B3DB-BA66D9BBB801}" srcOrd="1" destOrd="0" presId="urn:microsoft.com/office/officeart/2005/8/layout/orgChart1"/>
    <dgm:cxn modelId="{2003662E-0A1E-41CE-A772-41C74AF805F9}" type="presParOf" srcId="{E5562C85-712C-4D53-936E-309A09AF1153}" destId="{1E364182-070B-4583-BED8-E3BC649EC6D0}" srcOrd="1" destOrd="0" presId="urn:microsoft.com/office/officeart/2005/8/layout/orgChart1"/>
    <dgm:cxn modelId="{3034BB80-F668-4238-BAFC-8CD24530F026}" type="presParOf" srcId="{E5562C85-712C-4D53-936E-309A09AF1153}" destId="{01937F06-55C3-49A5-BAEC-56D96735469B}" srcOrd="2" destOrd="0" presId="urn:microsoft.com/office/officeart/2005/8/layout/orgChart1"/>
    <dgm:cxn modelId="{341FB8F1-AB4D-4A81-B410-2C2D260FD835}" type="presParOf" srcId="{E70F1D8D-0BA4-46E4-9E89-9F4063630D0D}" destId="{605F29CE-2EE9-4150-BA60-A08F76DAA3D2}" srcOrd="2" destOrd="0" presId="urn:microsoft.com/office/officeart/2005/8/layout/orgChart1"/>
    <dgm:cxn modelId="{8F689C60-142D-4C04-94EA-6695CCF84BA8}" type="presParOf" srcId="{E70F1D8D-0BA4-46E4-9E89-9F4063630D0D}" destId="{20FC4458-936C-4377-AFE2-3B60A7D7C371}" srcOrd="3" destOrd="0" presId="urn:microsoft.com/office/officeart/2005/8/layout/orgChart1"/>
    <dgm:cxn modelId="{B0C261A7-E2F5-4F27-B75F-B16AA88B1537}" type="presParOf" srcId="{20FC4458-936C-4377-AFE2-3B60A7D7C371}" destId="{EA155994-9EC3-4BD8-B01B-353C9FE87CD5}" srcOrd="0" destOrd="0" presId="urn:microsoft.com/office/officeart/2005/8/layout/orgChart1"/>
    <dgm:cxn modelId="{91C44FD8-4EBF-4391-A2C1-82436A47B290}" type="presParOf" srcId="{EA155994-9EC3-4BD8-B01B-353C9FE87CD5}" destId="{6053D35F-DC01-4439-B53C-3B0A4A855C70}" srcOrd="0" destOrd="0" presId="urn:microsoft.com/office/officeart/2005/8/layout/orgChart1"/>
    <dgm:cxn modelId="{5A5CEE48-7ED4-4D5B-92AD-A3AC8999256A}" type="presParOf" srcId="{EA155994-9EC3-4BD8-B01B-353C9FE87CD5}" destId="{D2799EDD-D71A-4C78-8427-FA6993E7C369}" srcOrd="1" destOrd="0" presId="urn:microsoft.com/office/officeart/2005/8/layout/orgChart1"/>
    <dgm:cxn modelId="{0EA9FC44-0A49-460B-A7E2-1490CC6157A5}" type="presParOf" srcId="{20FC4458-936C-4377-AFE2-3B60A7D7C371}" destId="{DE548F2D-875B-46ED-8A52-403518557561}" srcOrd="1" destOrd="0" presId="urn:microsoft.com/office/officeart/2005/8/layout/orgChart1"/>
    <dgm:cxn modelId="{08B87512-6838-490D-B723-44CF505F270B}" type="presParOf" srcId="{20FC4458-936C-4377-AFE2-3B60A7D7C371}" destId="{E5C1F053-1727-4959-93A6-2E654C1E01B6}" srcOrd="2" destOrd="0" presId="urn:microsoft.com/office/officeart/2005/8/layout/orgChart1"/>
    <dgm:cxn modelId="{241D2272-3201-4F7D-A33B-C12837721262}" type="presParOf" srcId="{C35D370B-9D97-473B-B5B6-FA08E686B4DD}" destId="{77F4D6C0-4988-42A0-B0B5-9C160A61C7C4}" srcOrd="2" destOrd="0" presId="urn:microsoft.com/office/officeart/2005/8/layout/orgChart1"/>
    <dgm:cxn modelId="{46B93496-C9CE-45B9-8569-B196E62E3C7A}" type="presParOf" srcId="{50A902D8-DB4B-4A99-841C-9329E405B263}" destId="{E9EA6377-4604-469B-B58E-FC2F266C4AB1}" srcOrd="2" destOrd="0" presId="urn:microsoft.com/office/officeart/2005/8/layout/orgChart1"/>
    <dgm:cxn modelId="{BC911646-E031-468D-97C3-83AFE641CE86}" type="presParOf" srcId="{83CE87F3-B964-4C23-8797-480F84897E4B}" destId="{009916B9-567A-4142-B7E1-5A687F72ADD4}" srcOrd="4" destOrd="0" presId="urn:microsoft.com/office/officeart/2005/8/layout/orgChart1"/>
    <dgm:cxn modelId="{522113BC-BAE1-4395-88D3-D0E4B5EAE513}" type="presParOf" srcId="{83CE87F3-B964-4C23-8797-480F84897E4B}" destId="{3A2A16D4-38E0-4033-930F-00F8F3162E6B}" srcOrd="5" destOrd="0" presId="urn:microsoft.com/office/officeart/2005/8/layout/orgChart1"/>
    <dgm:cxn modelId="{0F3F6F8E-0C05-4838-A6C5-101B7AE87D23}" type="presParOf" srcId="{3A2A16D4-38E0-4033-930F-00F8F3162E6B}" destId="{FF3BB1C8-7E07-44CD-B229-95A951706B5A}" srcOrd="0" destOrd="0" presId="urn:microsoft.com/office/officeart/2005/8/layout/orgChart1"/>
    <dgm:cxn modelId="{3188B262-5681-4B31-9605-7ACC0B6D3B43}" type="presParOf" srcId="{FF3BB1C8-7E07-44CD-B229-95A951706B5A}" destId="{685535E9-4E5B-4929-8F71-A33966682D16}" srcOrd="0" destOrd="0" presId="urn:microsoft.com/office/officeart/2005/8/layout/orgChart1"/>
    <dgm:cxn modelId="{31472CC0-7817-414E-A457-737C967073EB}" type="presParOf" srcId="{FF3BB1C8-7E07-44CD-B229-95A951706B5A}" destId="{FB7D6728-3F16-427A-B58E-2E4B5F74C91B}" srcOrd="1" destOrd="0" presId="urn:microsoft.com/office/officeart/2005/8/layout/orgChart1"/>
    <dgm:cxn modelId="{DB484402-34ED-4CC5-969B-B047B4C6CA73}" type="presParOf" srcId="{3A2A16D4-38E0-4033-930F-00F8F3162E6B}" destId="{8056BBD5-DC88-40C4-A2EF-A71F7DDC5DF2}" srcOrd="1" destOrd="0" presId="urn:microsoft.com/office/officeart/2005/8/layout/orgChart1"/>
    <dgm:cxn modelId="{B1BA0F04-46D3-45CB-8C29-F7117185BFDF}" type="presParOf" srcId="{3A2A16D4-38E0-4033-930F-00F8F3162E6B}" destId="{1524D867-9F56-4128-B86A-0B4B5194A7C7}" srcOrd="2" destOrd="0" presId="urn:microsoft.com/office/officeart/2005/8/layout/orgChart1"/>
    <dgm:cxn modelId="{21BF9DA2-2109-4926-BC26-3F80F15F7647}" type="presParOf" srcId="{681E13C0-B136-4F0C-A22A-3ECB57987658}" destId="{C4F26084-2A6A-4A12-85C8-D5CCCDBAE601}" srcOrd="2" destOrd="0" presId="urn:microsoft.com/office/officeart/2005/8/layout/orgChart1"/>
    <dgm:cxn modelId="{BC90A4A1-5652-42B1-86C4-1520B68A2F0C}" type="presParOf" srcId="{533D5CEC-597F-4A06-AF88-0557B1234BDE}" destId="{7E5F1C8A-E8E0-400B-8F7A-9301A042DDF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0AA78BD-4928-4685-8370-A546C40C5E67}" type="doc">
      <dgm:prSet loTypeId="urn:microsoft.com/office/officeart/2005/8/layout/orgChart1" loCatId="hierarchy" qsTypeId="urn:microsoft.com/office/officeart/2005/8/quickstyle/simple5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BF23DCD-D14D-4652-B874-9F574610E87F}">
      <dgm:prSet phldrT="[Text]" custT="1"/>
      <dgm:spPr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ru-RU" sz="1800" b="1">
              <a:solidFill>
                <a:schemeClr val="tx1"/>
              </a:solidFill>
            </a:rPr>
            <a:t>Источники эпидемического анализа</a:t>
          </a:r>
        </a:p>
      </dgm:t>
    </dgm:pt>
    <dgm:pt modelId="{B409898D-E27C-41BE-A35C-87206B918AE1}" type="parTrans" cxnId="{34641E0B-95F1-4BA8-B791-FDC78308CDC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A18E1566-3773-4D75-AF72-86C4B1D6D836}" type="sibTrans" cxnId="{34641E0B-95F1-4BA8-B791-FDC78308CDC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2258C22-54CB-48FC-AC5A-49FB0793333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600">
              <a:solidFill>
                <a:schemeClr val="tx1"/>
              </a:solidFill>
            </a:rPr>
            <a:t>Надзор на основе показателей (НОП)</a:t>
          </a:r>
        </a:p>
      </dgm:t>
    </dgm:pt>
    <dgm:pt modelId="{45411D7C-3F8A-4B1A-AFFB-B8E34BBD757F}" type="parTrans" cxnId="{BEE23E3D-DE7D-4102-AC68-56B61A21B830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E626701-CCBC-46B3-A519-19F66EDBFAA6}" type="sibTrans" cxnId="{BEE23E3D-DE7D-4102-AC68-56B61A21B830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FDEF69D0-F697-4FFE-A00A-408790736519}">
      <dgm:prSet phldrT="[Text]" custT="1"/>
      <dgm:spPr>
        <a:solidFill>
          <a:srgbClr val="69AE27"/>
        </a:solidFill>
      </dgm:spPr>
      <dgm:t>
        <a:bodyPr/>
        <a:lstStyle/>
        <a:p>
          <a:r>
            <a:rPr lang="ru-RU" sz="1600">
              <a:solidFill>
                <a:schemeClr val="tx1"/>
              </a:solidFill>
            </a:rPr>
            <a:t>Надзор на основе событий (НОС)</a:t>
          </a:r>
        </a:p>
      </dgm:t>
    </dgm:pt>
    <dgm:pt modelId="{030EE85A-2226-434B-BFDD-E1EEB550750A}" type="parTrans" cxnId="{D63D90E1-70C5-458D-835A-9D6C31F04A75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A315C1A-135E-4C1D-9770-63EB99D1BD4F}" type="sibTrans" cxnId="{D63D90E1-70C5-458D-835A-9D6C31F04A75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CA21FE9E-E36A-418D-83E0-DD030C82A785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Открытые официальные источники </a:t>
          </a:r>
        </a:p>
      </dgm:t>
    </dgm:pt>
    <dgm:pt modelId="{7F2E2247-3E22-4FE3-8E6E-52E431E1AE6D}" type="parTrans" cxnId="{6A57945B-4071-4104-B494-D9DB5726B32D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E5C3DA2F-D15E-4272-8A20-C497507132FD}" type="sibTrans" cxnId="{6A57945B-4071-4104-B494-D9DB5726B32D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DCDDA8C-8DFC-47C1-A4E1-096910C1CB90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>
            <a:lnSpc>
              <a:spcPts val="1800"/>
            </a:lnSpc>
          </a:pPr>
          <a:r>
            <a:rPr lang="ru-RU" sz="1600" b="1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gm:t>
    </dgm:pt>
    <dgm:pt modelId="{497F5C57-54E2-454E-A1F6-9646B994466E}" type="parTrans" cxnId="{C4C2447F-0CBF-4E59-80E4-34F574CDDCBE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3075B2F-40EC-481B-84E7-DE8BDDA77768}" type="sibTrans" cxnId="{C4C2447F-0CBF-4E59-80E4-34F574CDDCB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997B1B5C-3FDF-44FD-824D-5BB5AE9E42DA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Неофициальные источники</a:t>
          </a:r>
        </a:p>
      </dgm:t>
    </dgm:pt>
    <dgm:pt modelId="{B97EF10F-D6D6-47F0-9D82-D18A317E54A8}" type="parTrans" cxnId="{40650FD8-8692-4932-B165-E4ECEBA661FC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3435509-BAEB-4AF8-AD21-F4E9C2FE1411}" type="sibTrans" cxnId="{40650FD8-8692-4932-B165-E4ECEBA661FC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5AA5E3B-B8EA-4C41-B2FB-1593E78580CD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Ограниченные платформы</a:t>
          </a:r>
        </a:p>
      </dgm:t>
    </dgm:pt>
    <dgm:pt modelId="{7EAA2B24-9945-47D3-9883-C75FBB3C3EFF}" type="parTrans" cxnId="{0E11FBD5-35C8-4E01-BA67-D9A0E2B6DB98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6E2AAA0-60C5-4AF5-9A01-37414B9120C4}" type="sibTrans" cxnId="{0E11FBD5-35C8-4E01-BA67-D9A0E2B6DB98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6BCC867C-4111-49C2-B71E-BDF0A754E0BF}">
      <dgm:prSet phldrT="[Text]" custT="1"/>
      <dgm:spPr/>
      <dgm:t>
        <a:bodyPr/>
        <a:lstStyle/>
        <a:p>
          <a:r>
            <a:rPr lang="ru-RU" sz="1600">
              <a:solidFill>
                <a:schemeClr val="tx1"/>
              </a:solidFill>
            </a:rPr>
            <a:t>Веб-агрегаторы</a:t>
          </a:r>
        </a:p>
      </dgm:t>
    </dgm:pt>
    <dgm:pt modelId="{5E4AF7D3-7873-4FE2-AB2B-7ECE5C58966B}" type="parTrans" cxnId="{8734BADE-9FE1-4CCD-BCC9-6D3DE93587A6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C038D65-197B-4AF7-9A94-9972646E1603}" type="sibTrans" cxnId="{8734BADE-9FE1-4CCD-BCC9-6D3DE93587A6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48A6B4E-6A7F-4298-A9D4-743E20321FC6}">
      <dgm:prSet phldrT="[Text]" custT="1"/>
      <dgm:spPr/>
      <dgm:t>
        <a:bodyPr/>
        <a:lstStyle/>
        <a:p>
          <a:r>
            <a:rPr lang="ru-RU" sz="1600">
              <a:solidFill>
                <a:schemeClr val="tx1"/>
              </a:solidFill>
            </a:rPr>
            <a:t>Социальные сети</a:t>
          </a:r>
        </a:p>
      </dgm:t>
    </dgm:pt>
    <dgm:pt modelId="{C2BEB798-27C4-4CBF-BE50-24313436FC1B}" type="parTrans" cxnId="{E220E7F9-5D14-4EE3-B5CC-2485C3980D62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417CC8C4-492F-4721-94DC-D96652438D5D}" type="sibTrans" cxnId="{E220E7F9-5D14-4EE3-B5CC-2485C3980D6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5B6D5D8D-EE4B-427A-A0B3-B73682E41447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Модерируемые </a:t>
          </a:r>
        </a:p>
      </dgm:t>
    </dgm:pt>
    <dgm:pt modelId="{4B6E5B56-02D2-43D5-B3FF-29B1B263E93C}" type="parTrans" cxnId="{CF418F00-4811-4229-9566-3D4DAE804669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40DEE61-7F03-44FC-8953-4427FCD7A6AE}" type="sibTrans" cxnId="{CF418F00-4811-4229-9566-3D4DAE804669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391138D0-7426-4BD1-8036-8CC3251FEC3A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Автоматический </a:t>
          </a:r>
        </a:p>
      </dgm:t>
    </dgm:pt>
    <dgm:pt modelId="{206715AE-53DF-4399-BB9C-07E75B2110A9}" type="parTrans" cxnId="{797FC966-EDB8-4D67-B918-20A0066C13B1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566CB97-9E9B-47C6-91B0-191FC0F52C97}" type="sibTrans" cxnId="{797FC966-EDB8-4D67-B918-20A0066C13B1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E73BAC4-8F29-4D3D-BE1C-B9DF11BE6A13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Ручной мониторинг </a:t>
          </a:r>
        </a:p>
      </dgm:t>
    </dgm:pt>
    <dgm:pt modelId="{07EDBE49-2488-47B3-82FE-CF80D1B1F213}" type="parTrans" cxnId="{94FAE804-3FE1-451A-8303-D8457D17B284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356B0B3-DFA3-464F-B55C-729706C82A5C}" type="sibTrans" cxnId="{94FAE804-3FE1-451A-8303-D8457D17B284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7A581C72-95EA-487F-95FF-C0E9F966BBDE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Автоматический мониторинг</a:t>
          </a:r>
        </a:p>
      </dgm:t>
    </dgm:pt>
    <dgm:pt modelId="{1C9227C2-EA2C-4127-8991-6749525E9F50}" type="parTrans" cxnId="{BA8DB799-2A94-42D2-BB2C-8CE7DC5A0B4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E0C99832-0AB2-481B-938B-C3751E09CF2E}" type="sibTrans" cxnId="{BA8DB799-2A94-42D2-BB2C-8CE7DC5A0B4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2DDB4B63-E25B-44D0-8308-FB2D55EF7A94}" type="pres">
      <dgm:prSet presAssocID="{10AA78BD-4928-4685-8370-A546C40C5E6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33D5CEC-597F-4A06-AF88-0557B1234BDE}" type="pres">
      <dgm:prSet presAssocID="{3BF23DCD-D14D-4652-B874-9F574610E87F}" presName="hierRoot1" presStyleCnt="0">
        <dgm:presLayoutVars>
          <dgm:hierBranch val="init"/>
        </dgm:presLayoutVars>
      </dgm:prSet>
      <dgm:spPr/>
    </dgm:pt>
    <dgm:pt modelId="{A4CE7B08-7D79-42CF-A402-AD67ACACD346}" type="pres">
      <dgm:prSet presAssocID="{3BF23DCD-D14D-4652-B874-9F574610E87F}" presName="rootComposite1" presStyleCnt="0"/>
      <dgm:spPr/>
    </dgm:pt>
    <dgm:pt modelId="{C1F0DADE-DA22-4CBB-AA05-4F3FCB308B2C}" type="pres">
      <dgm:prSet presAssocID="{3BF23DCD-D14D-4652-B874-9F574610E87F}" presName="rootText1" presStyleLbl="node0" presStyleIdx="0" presStyleCnt="1" custScaleX="421605" custLinFactNeighborX="65382">
        <dgm:presLayoutVars>
          <dgm:chPref val="3"/>
        </dgm:presLayoutVars>
      </dgm:prSet>
      <dgm:spPr/>
    </dgm:pt>
    <dgm:pt modelId="{7936441A-BFD1-4D04-B4C4-EC4AC25EAD7F}" type="pres">
      <dgm:prSet presAssocID="{3BF23DCD-D14D-4652-B874-9F574610E87F}" presName="rootConnector1" presStyleLbl="node1" presStyleIdx="0" presStyleCnt="0"/>
      <dgm:spPr/>
    </dgm:pt>
    <dgm:pt modelId="{7419DE65-44DB-4625-B579-2B801A1F536B}" type="pres">
      <dgm:prSet presAssocID="{3BF23DCD-D14D-4652-B874-9F574610E87F}" presName="hierChild2" presStyleCnt="0"/>
      <dgm:spPr/>
    </dgm:pt>
    <dgm:pt modelId="{27FCCD8B-CCFE-4FCD-AAF2-835EAA45CC31}" type="pres">
      <dgm:prSet presAssocID="{45411D7C-3F8A-4B1A-AFFB-B8E34BBD757F}" presName="Name37" presStyleLbl="parChTrans1D2" presStyleIdx="0" presStyleCnt="2"/>
      <dgm:spPr/>
    </dgm:pt>
    <dgm:pt modelId="{DDCA9B3D-0F7D-4B0D-B85D-7F07397B8566}" type="pres">
      <dgm:prSet presAssocID="{D2258C22-54CB-48FC-AC5A-49FB07933336}" presName="hierRoot2" presStyleCnt="0">
        <dgm:presLayoutVars>
          <dgm:hierBranch/>
        </dgm:presLayoutVars>
      </dgm:prSet>
      <dgm:spPr/>
    </dgm:pt>
    <dgm:pt modelId="{E98BD5D9-5FDF-4222-A601-80D9F3988C45}" type="pres">
      <dgm:prSet presAssocID="{D2258C22-54CB-48FC-AC5A-49FB07933336}" presName="rootComposite" presStyleCnt="0"/>
      <dgm:spPr/>
    </dgm:pt>
    <dgm:pt modelId="{DCFC9C9D-318B-4B42-8455-B74FA1139AF9}" type="pres">
      <dgm:prSet presAssocID="{D2258C22-54CB-48FC-AC5A-49FB07933336}" presName="rootText" presStyleLbl="node2" presStyleIdx="0" presStyleCnt="2" custScaleX="172803" custLinFactNeighborX="-49336">
        <dgm:presLayoutVars>
          <dgm:chPref val="3"/>
        </dgm:presLayoutVars>
      </dgm:prSet>
      <dgm:spPr/>
    </dgm:pt>
    <dgm:pt modelId="{D66CC37F-1598-4AB2-8566-701FE03BFC25}" type="pres">
      <dgm:prSet presAssocID="{D2258C22-54CB-48FC-AC5A-49FB07933336}" presName="rootConnector" presStyleLbl="node2" presStyleIdx="0" presStyleCnt="2"/>
      <dgm:spPr/>
    </dgm:pt>
    <dgm:pt modelId="{750A9D22-0F77-4E57-90E1-3FFD69B78071}" type="pres">
      <dgm:prSet presAssocID="{D2258C22-54CB-48FC-AC5A-49FB07933336}" presName="hierChild4" presStyleCnt="0"/>
      <dgm:spPr/>
    </dgm:pt>
    <dgm:pt modelId="{DC80C75E-C69C-4F07-9CD2-489B5FABCB6D}" type="pres">
      <dgm:prSet presAssocID="{497F5C57-54E2-454E-A1F6-9646B994466E}" presName="Name35" presStyleLbl="parChTrans1D3" presStyleIdx="0" presStyleCnt="4"/>
      <dgm:spPr/>
    </dgm:pt>
    <dgm:pt modelId="{C4D8AB64-5177-45B4-8A41-8A32160E19DC}" type="pres">
      <dgm:prSet presAssocID="{BDCDDA8C-8DFC-47C1-A4E1-096910C1CB90}" presName="hierRoot2" presStyleCnt="0">
        <dgm:presLayoutVars>
          <dgm:hierBranch/>
        </dgm:presLayoutVars>
      </dgm:prSet>
      <dgm:spPr/>
    </dgm:pt>
    <dgm:pt modelId="{9C74711E-EEB2-477B-B5BA-C7F17E62FEF4}" type="pres">
      <dgm:prSet presAssocID="{BDCDDA8C-8DFC-47C1-A4E1-096910C1CB90}" presName="rootComposite" presStyleCnt="0"/>
      <dgm:spPr/>
    </dgm:pt>
    <dgm:pt modelId="{186F031B-D164-45C6-AEEF-88478D96D870}" type="pres">
      <dgm:prSet presAssocID="{BDCDDA8C-8DFC-47C1-A4E1-096910C1CB90}" presName="rootText" presStyleLbl="node3" presStyleIdx="0" presStyleCnt="4" custScaleX="173481" custScaleY="323309" custLinFactNeighborX="-49489" custLinFactNeighborY="2320">
        <dgm:presLayoutVars>
          <dgm:chPref val="3"/>
        </dgm:presLayoutVars>
      </dgm:prSet>
      <dgm:spPr/>
    </dgm:pt>
    <dgm:pt modelId="{62BA834C-34AE-471E-8699-9A7EF68C659D}" type="pres">
      <dgm:prSet presAssocID="{BDCDDA8C-8DFC-47C1-A4E1-096910C1CB90}" presName="rootConnector" presStyleLbl="node3" presStyleIdx="0" presStyleCnt="4"/>
      <dgm:spPr/>
    </dgm:pt>
    <dgm:pt modelId="{C19DF997-C616-4114-B994-22997D327383}" type="pres">
      <dgm:prSet presAssocID="{BDCDDA8C-8DFC-47C1-A4E1-096910C1CB90}" presName="hierChild4" presStyleCnt="0"/>
      <dgm:spPr/>
    </dgm:pt>
    <dgm:pt modelId="{AC6FC665-CE54-4771-AA01-47ABC01A321F}" type="pres">
      <dgm:prSet presAssocID="{BDCDDA8C-8DFC-47C1-A4E1-096910C1CB90}" presName="hierChild5" presStyleCnt="0"/>
      <dgm:spPr/>
    </dgm:pt>
    <dgm:pt modelId="{351B9B59-7137-4E87-950A-2C2D9524F735}" type="pres">
      <dgm:prSet presAssocID="{D2258C22-54CB-48FC-AC5A-49FB07933336}" presName="hierChild5" presStyleCnt="0"/>
      <dgm:spPr/>
    </dgm:pt>
    <dgm:pt modelId="{1C81A377-F54B-4A65-8CEE-5F696FC24AB3}" type="pres">
      <dgm:prSet presAssocID="{030EE85A-2226-434B-BFDD-E1EEB550750A}" presName="Name37" presStyleLbl="parChTrans1D2" presStyleIdx="1" presStyleCnt="2"/>
      <dgm:spPr/>
    </dgm:pt>
    <dgm:pt modelId="{681E13C0-B136-4F0C-A22A-3ECB57987658}" type="pres">
      <dgm:prSet presAssocID="{FDEF69D0-F697-4FFE-A00A-408790736519}" presName="hierRoot2" presStyleCnt="0">
        <dgm:presLayoutVars>
          <dgm:hierBranch val="init"/>
        </dgm:presLayoutVars>
      </dgm:prSet>
      <dgm:spPr/>
    </dgm:pt>
    <dgm:pt modelId="{230EC129-6B8B-45CF-847D-238B0F473405}" type="pres">
      <dgm:prSet presAssocID="{FDEF69D0-F697-4FFE-A00A-408790736519}" presName="rootComposite" presStyleCnt="0"/>
      <dgm:spPr/>
    </dgm:pt>
    <dgm:pt modelId="{4EEACEDB-4FDE-4620-9D82-683F265FC5CD}" type="pres">
      <dgm:prSet presAssocID="{FDEF69D0-F697-4FFE-A00A-408790736519}" presName="rootText" presStyleLbl="node2" presStyleIdx="1" presStyleCnt="2" custScaleX="273368" custLinFactNeighborX="32395">
        <dgm:presLayoutVars>
          <dgm:chPref val="3"/>
        </dgm:presLayoutVars>
      </dgm:prSet>
      <dgm:spPr/>
    </dgm:pt>
    <dgm:pt modelId="{78D5A274-F864-4477-83DF-BD59724E8605}" type="pres">
      <dgm:prSet presAssocID="{FDEF69D0-F697-4FFE-A00A-408790736519}" presName="rootConnector" presStyleLbl="node2" presStyleIdx="1" presStyleCnt="2"/>
      <dgm:spPr/>
    </dgm:pt>
    <dgm:pt modelId="{83CE87F3-B964-4C23-8797-480F84897E4B}" type="pres">
      <dgm:prSet presAssocID="{FDEF69D0-F697-4FFE-A00A-408790736519}" presName="hierChild4" presStyleCnt="0"/>
      <dgm:spPr/>
    </dgm:pt>
    <dgm:pt modelId="{09A2ECE2-1C57-4656-8AEE-0AE8E66D0C4A}" type="pres">
      <dgm:prSet presAssocID="{7F2E2247-3E22-4FE3-8E6E-52E431E1AE6D}" presName="Name37" presStyleLbl="parChTrans1D3" presStyleIdx="1" presStyleCnt="4"/>
      <dgm:spPr/>
    </dgm:pt>
    <dgm:pt modelId="{EC1E58CC-882A-41BD-9C68-992570B3DAF0}" type="pres">
      <dgm:prSet presAssocID="{CA21FE9E-E36A-418D-83E0-DD030C82A785}" presName="hierRoot2" presStyleCnt="0">
        <dgm:presLayoutVars>
          <dgm:hierBranch val="init"/>
        </dgm:presLayoutVars>
      </dgm:prSet>
      <dgm:spPr/>
    </dgm:pt>
    <dgm:pt modelId="{2CBBABA8-0547-426B-9A0A-17560BA3C0C6}" type="pres">
      <dgm:prSet presAssocID="{CA21FE9E-E36A-418D-83E0-DD030C82A785}" presName="rootComposite" presStyleCnt="0"/>
      <dgm:spPr/>
    </dgm:pt>
    <dgm:pt modelId="{9FF3A39D-0905-4C97-9D51-3FC2F3A87DBE}" type="pres">
      <dgm:prSet presAssocID="{CA21FE9E-E36A-418D-83E0-DD030C82A785}" presName="rootText" presStyleLbl="node3" presStyleIdx="1" presStyleCnt="4" custScaleX="150629" custScaleY="114723" custLinFactX="178482" custLinFactNeighborX="200000" custLinFactNeighborY="19707">
        <dgm:presLayoutVars>
          <dgm:chPref val="3"/>
        </dgm:presLayoutVars>
      </dgm:prSet>
      <dgm:spPr/>
    </dgm:pt>
    <dgm:pt modelId="{DBF96B58-DF81-4C61-9EDE-16BC6E166CAA}" type="pres">
      <dgm:prSet presAssocID="{CA21FE9E-E36A-418D-83E0-DD030C82A785}" presName="rootConnector" presStyleLbl="node3" presStyleIdx="1" presStyleCnt="4"/>
      <dgm:spPr/>
    </dgm:pt>
    <dgm:pt modelId="{71E8CD6B-22DF-40D0-A450-5A83ECA57B79}" type="pres">
      <dgm:prSet presAssocID="{CA21FE9E-E36A-418D-83E0-DD030C82A785}" presName="hierChild4" presStyleCnt="0"/>
      <dgm:spPr/>
    </dgm:pt>
    <dgm:pt modelId="{4A492CF1-F250-429C-A9E8-37B5F3B848F3}" type="pres">
      <dgm:prSet presAssocID="{CA21FE9E-E36A-418D-83E0-DD030C82A785}" presName="hierChild5" presStyleCnt="0"/>
      <dgm:spPr/>
    </dgm:pt>
    <dgm:pt modelId="{9F87F3D8-CDB0-49AB-8758-85D486D76ED3}" type="pres">
      <dgm:prSet presAssocID="{B97EF10F-D6D6-47F0-9D82-D18A317E54A8}" presName="Name37" presStyleLbl="parChTrans1D3" presStyleIdx="2" presStyleCnt="4"/>
      <dgm:spPr/>
    </dgm:pt>
    <dgm:pt modelId="{50A902D8-DB4B-4A99-841C-9329E405B263}" type="pres">
      <dgm:prSet presAssocID="{997B1B5C-3FDF-44FD-824D-5BB5AE9E42DA}" presName="hierRoot2" presStyleCnt="0">
        <dgm:presLayoutVars>
          <dgm:hierBranch val="init"/>
        </dgm:presLayoutVars>
      </dgm:prSet>
      <dgm:spPr/>
    </dgm:pt>
    <dgm:pt modelId="{34524373-9CC2-4AF5-AA9C-ADCE3147CAAC}" type="pres">
      <dgm:prSet presAssocID="{997B1B5C-3FDF-44FD-824D-5BB5AE9E42DA}" presName="rootComposite" presStyleCnt="0"/>
      <dgm:spPr/>
    </dgm:pt>
    <dgm:pt modelId="{2CA59586-9F06-4B39-8838-CA47892FF3C1}" type="pres">
      <dgm:prSet presAssocID="{997B1B5C-3FDF-44FD-824D-5BB5AE9E42DA}" presName="rootText" presStyleLbl="node3" presStyleIdx="2" presStyleCnt="4" custLinFactNeighborX="11016" custLinFactNeighborY="19592">
        <dgm:presLayoutVars>
          <dgm:chPref val="3"/>
        </dgm:presLayoutVars>
      </dgm:prSet>
      <dgm:spPr/>
    </dgm:pt>
    <dgm:pt modelId="{42B565B1-F165-436D-9D3F-6BC8767A2F0A}" type="pres">
      <dgm:prSet presAssocID="{997B1B5C-3FDF-44FD-824D-5BB5AE9E42DA}" presName="rootConnector" presStyleLbl="node3" presStyleIdx="2" presStyleCnt="4"/>
      <dgm:spPr/>
    </dgm:pt>
    <dgm:pt modelId="{5957D5C2-5A34-4909-B2B5-F9C99461F311}" type="pres">
      <dgm:prSet presAssocID="{997B1B5C-3FDF-44FD-824D-5BB5AE9E42DA}" presName="hierChild4" presStyleCnt="0"/>
      <dgm:spPr/>
    </dgm:pt>
    <dgm:pt modelId="{D4DDEF46-FE07-4E57-AF4C-C117019FD2CB}" type="pres">
      <dgm:prSet presAssocID="{5E4AF7D3-7873-4FE2-AB2B-7ECE5C58966B}" presName="Name37" presStyleLbl="parChTrans1D4" presStyleIdx="0" presStyleCnt="6"/>
      <dgm:spPr/>
    </dgm:pt>
    <dgm:pt modelId="{5C0D0774-938A-4F6E-B01B-9B84711954EE}" type="pres">
      <dgm:prSet presAssocID="{6BCC867C-4111-49C2-B71E-BDF0A754E0BF}" presName="hierRoot2" presStyleCnt="0">
        <dgm:presLayoutVars>
          <dgm:hierBranch val="l"/>
        </dgm:presLayoutVars>
      </dgm:prSet>
      <dgm:spPr/>
    </dgm:pt>
    <dgm:pt modelId="{8ADF9AC3-97C4-4863-89EF-F38E62573E2F}" type="pres">
      <dgm:prSet presAssocID="{6BCC867C-4111-49C2-B71E-BDF0A754E0BF}" presName="rootComposite" presStyleCnt="0"/>
      <dgm:spPr/>
    </dgm:pt>
    <dgm:pt modelId="{2A57D823-3AA5-4A4B-AAD3-D613E6546A7C}" type="pres">
      <dgm:prSet presAssocID="{6BCC867C-4111-49C2-B71E-BDF0A754E0BF}" presName="rootText" presStyleLbl="node4" presStyleIdx="0" presStyleCnt="6" custScaleX="128258" custLinFactNeighborX="-28495" custLinFactNeighborY="35206">
        <dgm:presLayoutVars>
          <dgm:chPref val="3"/>
        </dgm:presLayoutVars>
      </dgm:prSet>
      <dgm:spPr/>
    </dgm:pt>
    <dgm:pt modelId="{9F6FE786-E40C-4DE0-9BF5-6D293C283B42}" type="pres">
      <dgm:prSet presAssocID="{6BCC867C-4111-49C2-B71E-BDF0A754E0BF}" presName="rootConnector" presStyleLbl="node4" presStyleIdx="0" presStyleCnt="6"/>
      <dgm:spPr/>
    </dgm:pt>
    <dgm:pt modelId="{65164181-3704-4AE6-A19F-9A61947117C7}" type="pres">
      <dgm:prSet presAssocID="{6BCC867C-4111-49C2-B71E-BDF0A754E0BF}" presName="hierChild4" presStyleCnt="0"/>
      <dgm:spPr/>
    </dgm:pt>
    <dgm:pt modelId="{15B3D504-35D5-4046-8412-31D600356292}" type="pres">
      <dgm:prSet presAssocID="{4B6E5B56-02D2-43D5-B3FF-29B1B263E93C}" presName="Name50" presStyleLbl="parChTrans1D4" presStyleIdx="1" presStyleCnt="6"/>
      <dgm:spPr/>
    </dgm:pt>
    <dgm:pt modelId="{14E33A6B-9F65-4502-82CA-FA2BF6610B68}" type="pres">
      <dgm:prSet presAssocID="{5B6D5D8D-EE4B-427A-A0B3-B73682E41447}" presName="hierRoot2" presStyleCnt="0">
        <dgm:presLayoutVars>
          <dgm:hierBranch val="init"/>
        </dgm:presLayoutVars>
      </dgm:prSet>
      <dgm:spPr/>
    </dgm:pt>
    <dgm:pt modelId="{CD8B3BBE-069A-4566-AC6F-2494144977E3}" type="pres">
      <dgm:prSet presAssocID="{5B6D5D8D-EE4B-427A-A0B3-B73682E41447}" presName="rootComposite" presStyleCnt="0"/>
      <dgm:spPr/>
    </dgm:pt>
    <dgm:pt modelId="{8D0C13AB-C462-43E3-A3AF-A564B358527F}" type="pres">
      <dgm:prSet presAssocID="{5B6D5D8D-EE4B-427A-A0B3-B73682E41447}" presName="rootText" presStyleLbl="node4" presStyleIdx="1" presStyleCnt="6" custScaleX="234054" custScaleY="128596" custLinFactNeighborX="59730" custLinFactNeighborY="27779">
        <dgm:presLayoutVars>
          <dgm:chPref val="3"/>
        </dgm:presLayoutVars>
      </dgm:prSet>
      <dgm:spPr/>
    </dgm:pt>
    <dgm:pt modelId="{065CF884-73B8-43AB-823E-FED2557416F5}" type="pres">
      <dgm:prSet presAssocID="{5B6D5D8D-EE4B-427A-A0B3-B73682E41447}" presName="rootConnector" presStyleLbl="node4" presStyleIdx="1" presStyleCnt="6"/>
      <dgm:spPr/>
    </dgm:pt>
    <dgm:pt modelId="{F5B9CF25-9DCC-4602-9548-CDAF4B8E2E81}" type="pres">
      <dgm:prSet presAssocID="{5B6D5D8D-EE4B-427A-A0B3-B73682E41447}" presName="hierChild4" presStyleCnt="0"/>
      <dgm:spPr/>
    </dgm:pt>
    <dgm:pt modelId="{F356F3DC-A3BF-4AB9-9C19-8842333EFF3C}" type="pres">
      <dgm:prSet presAssocID="{5B6D5D8D-EE4B-427A-A0B3-B73682E41447}" presName="hierChild5" presStyleCnt="0"/>
      <dgm:spPr/>
    </dgm:pt>
    <dgm:pt modelId="{DEB2829D-2A54-492A-9403-530798BCE525}" type="pres">
      <dgm:prSet presAssocID="{206715AE-53DF-4399-BB9C-07E75B2110A9}" presName="Name50" presStyleLbl="parChTrans1D4" presStyleIdx="2" presStyleCnt="6"/>
      <dgm:spPr/>
    </dgm:pt>
    <dgm:pt modelId="{CC4325F1-456F-4A97-8A54-F76E43FE3149}" type="pres">
      <dgm:prSet presAssocID="{391138D0-7426-4BD1-8036-8CC3251FEC3A}" presName="hierRoot2" presStyleCnt="0">
        <dgm:presLayoutVars>
          <dgm:hierBranch val="init"/>
        </dgm:presLayoutVars>
      </dgm:prSet>
      <dgm:spPr/>
    </dgm:pt>
    <dgm:pt modelId="{557EC610-D2EF-46FA-A41D-FA2E6B451898}" type="pres">
      <dgm:prSet presAssocID="{391138D0-7426-4BD1-8036-8CC3251FEC3A}" presName="rootComposite" presStyleCnt="0"/>
      <dgm:spPr/>
    </dgm:pt>
    <dgm:pt modelId="{CE8A23E9-2B39-44A2-9480-E3D4A161EC0C}" type="pres">
      <dgm:prSet presAssocID="{391138D0-7426-4BD1-8036-8CC3251FEC3A}" presName="rootText" presStyleLbl="node4" presStyleIdx="2" presStyleCnt="6" custScaleX="234054" custScaleY="127047" custLinFactNeighborX="60964" custLinFactNeighborY="1335">
        <dgm:presLayoutVars>
          <dgm:chPref val="3"/>
        </dgm:presLayoutVars>
      </dgm:prSet>
      <dgm:spPr/>
    </dgm:pt>
    <dgm:pt modelId="{73B548AF-B536-4087-B860-8B1F774C4CBA}" type="pres">
      <dgm:prSet presAssocID="{391138D0-7426-4BD1-8036-8CC3251FEC3A}" presName="rootConnector" presStyleLbl="node4" presStyleIdx="2" presStyleCnt="6"/>
      <dgm:spPr/>
    </dgm:pt>
    <dgm:pt modelId="{747276EC-0D91-4E3E-8B2E-5DADA87AB8CE}" type="pres">
      <dgm:prSet presAssocID="{391138D0-7426-4BD1-8036-8CC3251FEC3A}" presName="hierChild4" presStyleCnt="0"/>
      <dgm:spPr/>
    </dgm:pt>
    <dgm:pt modelId="{99780FB6-CDB5-4A8D-A07C-E8E4667343B8}" type="pres">
      <dgm:prSet presAssocID="{391138D0-7426-4BD1-8036-8CC3251FEC3A}" presName="hierChild5" presStyleCnt="0"/>
      <dgm:spPr/>
    </dgm:pt>
    <dgm:pt modelId="{FAD2E0C8-507E-4E1A-B939-9C5EA81DC2FE}" type="pres">
      <dgm:prSet presAssocID="{6BCC867C-4111-49C2-B71E-BDF0A754E0BF}" presName="hierChild5" presStyleCnt="0"/>
      <dgm:spPr/>
    </dgm:pt>
    <dgm:pt modelId="{73646372-E536-4097-9361-0F46A780312B}" type="pres">
      <dgm:prSet presAssocID="{C2BEB798-27C4-4CBF-BE50-24313436FC1B}" presName="Name37" presStyleLbl="parChTrans1D4" presStyleIdx="3" presStyleCnt="6"/>
      <dgm:spPr/>
    </dgm:pt>
    <dgm:pt modelId="{C35D370B-9D97-473B-B5B6-FA08E686B4DD}" type="pres">
      <dgm:prSet presAssocID="{148A6B4E-6A7F-4298-A9D4-743E20321FC6}" presName="hierRoot2" presStyleCnt="0">
        <dgm:presLayoutVars>
          <dgm:hierBranch val="r"/>
        </dgm:presLayoutVars>
      </dgm:prSet>
      <dgm:spPr/>
    </dgm:pt>
    <dgm:pt modelId="{2213486F-280F-4F51-A682-5548BC61EAAC}" type="pres">
      <dgm:prSet presAssocID="{148A6B4E-6A7F-4298-A9D4-743E20321FC6}" presName="rootComposite" presStyleCnt="0"/>
      <dgm:spPr/>
    </dgm:pt>
    <dgm:pt modelId="{FAC8978D-8A9E-41DD-91FC-B3447CB1444B}" type="pres">
      <dgm:prSet presAssocID="{148A6B4E-6A7F-4298-A9D4-743E20321FC6}" presName="rootText" presStyleLbl="node4" presStyleIdx="3" presStyleCnt="6" custScaleX="124826" custLinFactNeighborX="48304" custLinFactNeighborY="35815">
        <dgm:presLayoutVars>
          <dgm:chPref val="3"/>
        </dgm:presLayoutVars>
      </dgm:prSet>
      <dgm:spPr/>
    </dgm:pt>
    <dgm:pt modelId="{7A1DFBE2-EA81-4F44-9EF6-A421BC28973B}" type="pres">
      <dgm:prSet presAssocID="{148A6B4E-6A7F-4298-A9D4-743E20321FC6}" presName="rootConnector" presStyleLbl="node4" presStyleIdx="3" presStyleCnt="6"/>
      <dgm:spPr/>
    </dgm:pt>
    <dgm:pt modelId="{E70F1D8D-0BA4-46E4-9E89-9F4063630D0D}" type="pres">
      <dgm:prSet presAssocID="{148A6B4E-6A7F-4298-A9D4-743E20321FC6}" presName="hierChild4" presStyleCnt="0"/>
      <dgm:spPr/>
    </dgm:pt>
    <dgm:pt modelId="{363F8297-5324-483C-BFBB-B210757B198C}" type="pres">
      <dgm:prSet presAssocID="{07EDBE49-2488-47B3-82FE-CF80D1B1F213}" presName="Name50" presStyleLbl="parChTrans1D4" presStyleIdx="4" presStyleCnt="6"/>
      <dgm:spPr/>
    </dgm:pt>
    <dgm:pt modelId="{E5562C85-712C-4D53-936E-309A09AF1153}" type="pres">
      <dgm:prSet presAssocID="{0E73BAC4-8F29-4D3D-BE1C-B9DF11BE6A13}" presName="hierRoot2" presStyleCnt="0">
        <dgm:presLayoutVars>
          <dgm:hierBranch val="r"/>
        </dgm:presLayoutVars>
      </dgm:prSet>
      <dgm:spPr/>
    </dgm:pt>
    <dgm:pt modelId="{70194BD2-A53A-40DA-BE51-E06876DA1872}" type="pres">
      <dgm:prSet presAssocID="{0E73BAC4-8F29-4D3D-BE1C-B9DF11BE6A13}" presName="rootComposite" presStyleCnt="0"/>
      <dgm:spPr/>
    </dgm:pt>
    <dgm:pt modelId="{3B102C13-2265-449E-9664-BE03570BD9D1}" type="pres">
      <dgm:prSet presAssocID="{0E73BAC4-8F29-4D3D-BE1C-B9DF11BE6A13}" presName="rootText" presStyleLbl="node4" presStyleIdx="4" presStyleCnt="6" custScaleX="230269" custScaleY="129669" custLinFactNeighborX="14819" custLinFactNeighborY="31418">
        <dgm:presLayoutVars>
          <dgm:chPref val="3"/>
        </dgm:presLayoutVars>
      </dgm:prSet>
      <dgm:spPr/>
    </dgm:pt>
    <dgm:pt modelId="{93DF199E-1EFD-4DFA-B3DB-BA66D9BBB801}" type="pres">
      <dgm:prSet presAssocID="{0E73BAC4-8F29-4D3D-BE1C-B9DF11BE6A13}" presName="rootConnector" presStyleLbl="node4" presStyleIdx="4" presStyleCnt="6"/>
      <dgm:spPr/>
    </dgm:pt>
    <dgm:pt modelId="{1E364182-070B-4583-BED8-E3BC649EC6D0}" type="pres">
      <dgm:prSet presAssocID="{0E73BAC4-8F29-4D3D-BE1C-B9DF11BE6A13}" presName="hierChild4" presStyleCnt="0"/>
      <dgm:spPr/>
    </dgm:pt>
    <dgm:pt modelId="{01937F06-55C3-49A5-BAEC-56D96735469B}" type="pres">
      <dgm:prSet presAssocID="{0E73BAC4-8F29-4D3D-BE1C-B9DF11BE6A13}" presName="hierChild5" presStyleCnt="0"/>
      <dgm:spPr/>
    </dgm:pt>
    <dgm:pt modelId="{605F29CE-2EE9-4150-BA60-A08F76DAA3D2}" type="pres">
      <dgm:prSet presAssocID="{1C9227C2-EA2C-4127-8991-6749525E9F50}" presName="Name50" presStyleLbl="parChTrans1D4" presStyleIdx="5" presStyleCnt="6"/>
      <dgm:spPr/>
    </dgm:pt>
    <dgm:pt modelId="{20FC4458-936C-4377-AFE2-3B60A7D7C371}" type="pres">
      <dgm:prSet presAssocID="{7A581C72-95EA-487F-95FF-C0E9F966BBDE}" presName="hierRoot2" presStyleCnt="0">
        <dgm:presLayoutVars>
          <dgm:hierBranch val="r"/>
        </dgm:presLayoutVars>
      </dgm:prSet>
      <dgm:spPr/>
    </dgm:pt>
    <dgm:pt modelId="{EA155994-9EC3-4BD8-B01B-353C9FE87CD5}" type="pres">
      <dgm:prSet presAssocID="{7A581C72-95EA-487F-95FF-C0E9F966BBDE}" presName="rootComposite" presStyleCnt="0"/>
      <dgm:spPr/>
    </dgm:pt>
    <dgm:pt modelId="{6053D35F-DC01-4439-B53C-3B0A4A855C70}" type="pres">
      <dgm:prSet presAssocID="{7A581C72-95EA-487F-95FF-C0E9F966BBDE}" presName="rootText" presStyleLbl="node4" presStyleIdx="5" presStyleCnt="6" custScaleX="232142" custScaleY="125305" custLinFactNeighborX="12946" custLinFactNeighborY="1203">
        <dgm:presLayoutVars>
          <dgm:chPref val="3"/>
        </dgm:presLayoutVars>
      </dgm:prSet>
      <dgm:spPr/>
    </dgm:pt>
    <dgm:pt modelId="{D2799EDD-D71A-4C78-8427-FA6993E7C369}" type="pres">
      <dgm:prSet presAssocID="{7A581C72-95EA-487F-95FF-C0E9F966BBDE}" presName="rootConnector" presStyleLbl="node4" presStyleIdx="5" presStyleCnt="6"/>
      <dgm:spPr/>
    </dgm:pt>
    <dgm:pt modelId="{DE548F2D-875B-46ED-8A52-403518557561}" type="pres">
      <dgm:prSet presAssocID="{7A581C72-95EA-487F-95FF-C0E9F966BBDE}" presName="hierChild4" presStyleCnt="0"/>
      <dgm:spPr/>
    </dgm:pt>
    <dgm:pt modelId="{E5C1F053-1727-4959-93A6-2E654C1E01B6}" type="pres">
      <dgm:prSet presAssocID="{7A581C72-95EA-487F-95FF-C0E9F966BBDE}" presName="hierChild5" presStyleCnt="0"/>
      <dgm:spPr/>
    </dgm:pt>
    <dgm:pt modelId="{77F4D6C0-4988-42A0-B0B5-9C160A61C7C4}" type="pres">
      <dgm:prSet presAssocID="{148A6B4E-6A7F-4298-A9D4-743E20321FC6}" presName="hierChild5" presStyleCnt="0"/>
      <dgm:spPr/>
    </dgm:pt>
    <dgm:pt modelId="{E9EA6377-4604-469B-B58E-FC2F266C4AB1}" type="pres">
      <dgm:prSet presAssocID="{997B1B5C-3FDF-44FD-824D-5BB5AE9E42DA}" presName="hierChild5" presStyleCnt="0"/>
      <dgm:spPr/>
    </dgm:pt>
    <dgm:pt modelId="{009916B9-567A-4142-B7E1-5A687F72ADD4}" type="pres">
      <dgm:prSet presAssocID="{7EAA2B24-9945-47D3-9883-C75FBB3C3EFF}" presName="Name37" presStyleLbl="parChTrans1D3" presStyleIdx="3" presStyleCnt="4"/>
      <dgm:spPr/>
    </dgm:pt>
    <dgm:pt modelId="{3A2A16D4-38E0-4033-930F-00F8F3162E6B}" type="pres">
      <dgm:prSet presAssocID="{D5AA5E3B-B8EA-4C41-B2FB-1593E78580CD}" presName="hierRoot2" presStyleCnt="0">
        <dgm:presLayoutVars>
          <dgm:hierBranch val="init"/>
        </dgm:presLayoutVars>
      </dgm:prSet>
      <dgm:spPr/>
    </dgm:pt>
    <dgm:pt modelId="{FF3BB1C8-7E07-44CD-B229-95A951706B5A}" type="pres">
      <dgm:prSet presAssocID="{D5AA5E3B-B8EA-4C41-B2FB-1593E78580CD}" presName="rootComposite" presStyleCnt="0"/>
      <dgm:spPr/>
    </dgm:pt>
    <dgm:pt modelId="{685535E9-4E5B-4929-8F71-A33966682D16}" type="pres">
      <dgm:prSet presAssocID="{D5AA5E3B-B8EA-4C41-B2FB-1593E78580CD}" presName="rootText" presStyleLbl="node3" presStyleIdx="3" presStyleCnt="4" custScaleX="148595" custScaleY="135847" custLinFactX="-194788" custLinFactNeighborX="-200000" custLinFactNeighborY="19967">
        <dgm:presLayoutVars>
          <dgm:chPref val="3"/>
        </dgm:presLayoutVars>
      </dgm:prSet>
      <dgm:spPr/>
    </dgm:pt>
    <dgm:pt modelId="{FB7D6728-3F16-427A-B58E-2E4B5F74C91B}" type="pres">
      <dgm:prSet presAssocID="{D5AA5E3B-B8EA-4C41-B2FB-1593E78580CD}" presName="rootConnector" presStyleLbl="node3" presStyleIdx="3" presStyleCnt="4"/>
      <dgm:spPr/>
    </dgm:pt>
    <dgm:pt modelId="{8056BBD5-DC88-40C4-A2EF-A71F7DDC5DF2}" type="pres">
      <dgm:prSet presAssocID="{D5AA5E3B-B8EA-4C41-B2FB-1593E78580CD}" presName="hierChild4" presStyleCnt="0"/>
      <dgm:spPr/>
    </dgm:pt>
    <dgm:pt modelId="{1524D867-9F56-4128-B86A-0B4B5194A7C7}" type="pres">
      <dgm:prSet presAssocID="{D5AA5E3B-B8EA-4C41-B2FB-1593E78580CD}" presName="hierChild5" presStyleCnt="0"/>
      <dgm:spPr/>
    </dgm:pt>
    <dgm:pt modelId="{C4F26084-2A6A-4A12-85C8-D5CCCDBAE601}" type="pres">
      <dgm:prSet presAssocID="{FDEF69D0-F697-4FFE-A00A-408790736519}" presName="hierChild5" presStyleCnt="0"/>
      <dgm:spPr/>
    </dgm:pt>
    <dgm:pt modelId="{7E5F1C8A-E8E0-400B-8F7A-9301A042DDF3}" type="pres">
      <dgm:prSet presAssocID="{3BF23DCD-D14D-4652-B874-9F574610E87F}" presName="hierChild3" presStyleCnt="0"/>
      <dgm:spPr/>
    </dgm:pt>
  </dgm:ptLst>
  <dgm:cxnLst>
    <dgm:cxn modelId="{CF418F00-4811-4229-9566-3D4DAE804669}" srcId="{6BCC867C-4111-49C2-B71E-BDF0A754E0BF}" destId="{5B6D5D8D-EE4B-427A-A0B3-B73682E41447}" srcOrd="0" destOrd="0" parTransId="{4B6E5B56-02D2-43D5-B3FF-29B1B263E93C}" sibTransId="{140DEE61-7F03-44FC-8953-4427FCD7A6AE}"/>
    <dgm:cxn modelId="{94FAE804-3FE1-451A-8303-D8457D17B284}" srcId="{148A6B4E-6A7F-4298-A9D4-743E20321FC6}" destId="{0E73BAC4-8F29-4D3D-BE1C-B9DF11BE6A13}" srcOrd="0" destOrd="0" parTransId="{07EDBE49-2488-47B3-82FE-CF80D1B1F213}" sibTransId="{B356B0B3-DFA3-464F-B55C-729706C82A5C}"/>
    <dgm:cxn modelId="{8692F704-9DA9-4464-8B3D-B46D16F49088}" type="presOf" srcId="{997B1B5C-3FDF-44FD-824D-5BB5AE9E42DA}" destId="{2CA59586-9F06-4B39-8838-CA47892FF3C1}" srcOrd="0" destOrd="0" presId="urn:microsoft.com/office/officeart/2005/8/layout/orgChart1"/>
    <dgm:cxn modelId="{007FEF05-2902-40AA-B9BD-FB622925ED85}" type="presOf" srcId="{07EDBE49-2488-47B3-82FE-CF80D1B1F213}" destId="{363F8297-5324-483C-BFBB-B210757B198C}" srcOrd="0" destOrd="0" presId="urn:microsoft.com/office/officeart/2005/8/layout/orgChart1"/>
    <dgm:cxn modelId="{93040307-B478-4F09-AC94-0E2945B74955}" type="presOf" srcId="{BDCDDA8C-8DFC-47C1-A4E1-096910C1CB90}" destId="{186F031B-D164-45C6-AEEF-88478D96D870}" srcOrd="0" destOrd="0" presId="urn:microsoft.com/office/officeart/2005/8/layout/orgChart1"/>
    <dgm:cxn modelId="{34641E0B-95F1-4BA8-B791-FDC78308CDC2}" srcId="{10AA78BD-4928-4685-8370-A546C40C5E67}" destId="{3BF23DCD-D14D-4652-B874-9F574610E87F}" srcOrd="0" destOrd="0" parTransId="{B409898D-E27C-41BE-A35C-87206B918AE1}" sibTransId="{A18E1566-3773-4D75-AF72-86C4B1D6D836}"/>
    <dgm:cxn modelId="{9C2DBD21-1046-4856-87A2-BD07B323558F}" type="presOf" srcId="{3BF23DCD-D14D-4652-B874-9F574610E87F}" destId="{7936441A-BFD1-4D04-B4C4-EC4AC25EAD7F}" srcOrd="1" destOrd="0" presId="urn:microsoft.com/office/officeart/2005/8/layout/orgChart1"/>
    <dgm:cxn modelId="{5A03FB22-26CF-4229-8FE7-8E8B3C8061EB}" type="presOf" srcId="{7A581C72-95EA-487F-95FF-C0E9F966BBDE}" destId="{D2799EDD-D71A-4C78-8427-FA6993E7C369}" srcOrd="1" destOrd="0" presId="urn:microsoft.com/office/officeart/2005/8/layout/orgChart1"/>
    <dgm:cxn modelId="{84A15231-6E6F-4382-A54A-2BC82F55248B}" type="presOf" srcId="{FDEF69D0-F697-4FFE-A00A-408790736519}" destId="{4EEACEDB-4FDE-4620-9D82-683F265FC5CD}" srcOrd="0" destOrd="0" presId="urn:microsoft.com/office/officeart/2005/8/layout/orgChart1"/>
    <dgm:cxn modelId="{363E6832-A1F4-4C4C-9D0B-76AC80E43E4E}" type="presOf" srcId="{1C9227C2-EA2C-4127-8991-6749525E9F50}" destId="{605F29CE-2EE9-4150-BA60-A08F76DAA3D2}" srcOrd="0" destOrd="0" presId="urn:microsoft.com/office/officeart/2005/8/layout/orgChart1"/>
    <dgm:cxn modelId="{6373DF33-CAB7-4112-94ED-4CB81623D566}" type="presOf" srcId="{CA21FE9E-E36A-418D-83E0-DD030C82A785}" destId="{9FF3A39D-0905-4C97-9D51-3FC2F3A87DBE}" srcOrd="0" destOrd="0" presId="urn:microsoft.com/office/officeart/2005/8/layout/orgChart1"/>
    <dgm:cxn modelId="{E669C437-1655-4C73-A962-90BE0B400FE6}" type="presOf" srcId="{0E73BAC4-8F29-4D3D-BE1C-B9DF11BE6A13}" destId="{3B102C13-2265-449E-9664-BE03570BD9D1}" srcOrd="0" destOrd="0" presId="urn:microsoft.com/office/officeart/2005/8/layout/orgChart1"/>
    <dgm:cxn modelId="{5CBBF437-BD65-4D89-89CE-C092C8F50D3D}" type="presOf" srcId="{B97EF10F-D6D6-47F0-9D82-D18A317E54A8}" destId="{9F87F3D8-CDB0-49AB-8758-85D486D76ED3}" srcOrd="0" destOrd="0" presId="urn:microsoft.com/office/officeart/2005/8/layout/orgChart1"/>
    <dgm:cxn modelId="{08693738-3694-433F-B32C-99592A198DE4}" type="presOf" srcId="{391138D0-7426-4BD1-8036-8CC3251FEC3A}" destId="{CE8A23E9-2B39-44A2-9480-E3D4A161EC0C}" srcOrd="0" destOrd="0" presId="urn:microsoft.com/office/officeart/2005/8/layout/orgChart1"/>
    <dgm:cxn modelId="{0605F838-026F-40A6-9FC5-C4626853AC9B}" type="presOf" srcId="{0E73BAC4-8F29-4D3D-BE1C-B9DF11BE6A13}" destId="{93DF199E-1EFD-4DFA-B3DB-BA66D9BBB801}" srcOrd="1" destOrd="0" presId="urn:microsoft.com/office/officeart/2005/8/layout/orgChart1"/>
    <dgm:cxn modelId="{BEE23E3D-DE7D-4102-AC68-56B61A21B830}" srcId="{3BF23DCD-D14D-4652-B874-9F574610E87F}" destId="{D2258C22-54CB-48FC-AC5A-49FB07933336}" srcOrd="0" destOrd="0" parTransId="{45411D7C-3F8A-4B1A-AFFB-B8E34BBD757F}" sibTransId="{BE626701-CCBC-46B3-A519-19F66EDBFAA6}"/>
    <dgm:cxn modelId="{6A57945B-4071-4104-B494-D9DB5726B32D}" srcId="{FDEF69D0-F697-4FFE-A00A-408790736519}" destId="{CA21FE9E-E36A-418D-83E0-DD030C82A785}" srcOrd="0" destOrd="0" parTransId="{7F2E2247-3E22-4FE3-8E6E-52E431E1AE6D}" sibTransId="{E5C3DA2F-D15E-4272-8A20-C497507132FD}"/>
    <dgm:cxn modelId="{B9F62B5F-EB58-46CA-9658-D944316D00AD}" type="presOf" srcId="{5E4AF7D3-7873-4FE2-AB2B-7ECE5C58966B}" destId="{D4DDEF46-FE07-4E57-AF4C-C117019FD2CB}" srcOrd="0" destOrd="0" presId="urn:microsoft.com/office/officeart/2005/8/layout/orgChart1"/>
    <dgm:cxn modelId="{DACA2A61-1499-49FA-AFC1-FBFECD6876ED}" type="presOf" srcId="{FDEF69D0-F697-4FFE-A00A-408790736519}" destId="{78D5A274-F864-4477-83DF-BD59724E8605}" srcOrd="1" destOrd="0" presId="urn:microsoft.com/office/officeart/2005/8/layout/orgChart1"/>
    <dgm:cxn modelId="{1D5F3262-DE25-44D3-893E-CF82C93454AF}" type="presOf" srcId="{10AA78BD-4928-4685-8370-A546C40C5E67}" destId="{2DDB4B63-E25B-44D0-8308-FB2D55EF7A94}" srcOrd="0" destOrd="0" presId="urn:microsoft.com/office/officeart/2005/8/layout/orgChart1"/>
    <dgm:cxn modelId="{5F211663-7133-4B72-94E1-DCC84B4276DA}" type="presOf" srcId="{45411D7C-3F8A-4B1A-AFFB-B8E34BBD757F}" destId="{27FCCD8B-CCFE-4FCD-AAF2-835EAA45CC31}" srcOrd="0" destOrd="0" presId="urn:microsoft.com/office/officeart/2005/8/layout/orgChart1"/>
    <dgm:cxn modelId="{F94E3B44-DA0D-4DF2-A38A-CBE944C78F75}" type="presOf" srcId="{391138D0-7426-4BD1-8036-8CC3251FEC3A}" destId="{73B548AF-B536-4087-B860-8B1F774C4CBA}" srcOrd="1" destOrd="0" presId="urn:microsoft.com/office/officeart/2005/8/layout/orgChart1"/>
    <dgm:cxn modelId="{797FC966-EDB8-4D67-B918-20A0066C13B1}" srcId="{6BCC867C-4111-49C2-B71E-BDF0A754E0BF}" destId="{391138D0-7426-4BD1-8036-8CC3251FEC3A}" srcOrd="1" destOrd="0" parTransId="{206715AE-53DF-4399-BB9C-07E75B2110A9}" sibTransId="{1566CB97-9E9B-47C6-91B0-191FC0F52C97}"/>
    <dgm:cxn modelId="{DF9A525A-D5A6-4371-B93A-A9229615A901}" type="presOf" srcId="{7A581C72-95EA-487F-95FF-C0E9F966BBDE}" destId="{6053D35F-DC01-4439-B53C-3B0A4A855C70}" srcOrd="0" destOrd="0" presId="urn:microsoft.com/office/officeart/2005/8/layout/orgChart1"/>
    <dgm:cxn modelId="{F719057B-958D-4EDA-9CF2-3341761DE6B2}" type="presOf" srcId="{3BF23DCD-D14D-4652-B874-9F574610E87F}" destId="{C1F0DADE-DA22-4CBB-AA05-4F3FCB308B2C}" srcOrd="0" destOrd="0" presId="urn:microsoft.com/office/officeart/2005/8/layout/orgChart1"/>
    <dgm:cxn modelId="{C4C2447F-0CBF-4E59-80E4-34F574CDDCBE}" srcId="{D2258C22-54CB-48FC-AC5A-49FB07933336}" destId="{BDCDDA8C-8DFC-47C1-A4E1-096910C1CB90}" srcOrd="0" destOrd="0" parTransId="{497F5C57-54E2-454E-A1F6-9646B994466E}" sibTransId="{B3075B2F-40EC-481B-84E7-DE8BDDA77768}"/>
    <dgm:cxn modelId="{F92CC980-1F4F-4F4D-A404-9C0FA08F400B}" type="presOf" srcId="{148A6B4E-6A7F-4298-A9D4-743E20321FC6}" destId="{FAC8978D-8A9E-41DD-91FC-B3447CB1444B}" srcOrd="0" destOrd="0" presId="urn:microsoft.com/office/officeart/2005/8/layout/orgChart1"/>
    <dgm:cxn modelId="{93714787-3074-4690-AF46-55054D6CF226}" type="presOf" srcId="{D2258C22-54CB-48FC-AC5A-49FB07933336}" destId="{D66CC37F-1598-4AB2-8566-701FE03BFC25}" srcOrd="1" destOrd="0" presId="urn:microsoft.com/office/officeart/2005/8/layout/orgChart1"/>
    <dgm:cxn modelId="{43849589-0034-4239-AEA3-668F022D1B50}" type="presOf" srcId="{5B6D5D8D-EE4B-427A-A0B3-B73682E41447}" destId="{065CF884-73B8-43AB-823E-FED2557416F5}" srcOrd="1" destOrd="0" presId="urn:microsoft.com/office/officeart/2005/8/layout/orgChart1"/>
    <dgm:cxn modelId="{8238E991-0506-4814-88FB-C55ED10CF2C2}" type="presOf" srcId="{497F5C57-54E2-454E-A1F6-9646B994466E}" destId="{DC80C75E-C69C-4F07-9CD2-489B5FABCB6D}" srcOrd="0" destOrd="0" presId="urn:microsoft.com/office/officeart/2005/8/layout/orgChart1"/>
    <dgm:cxn modelId="{BA8DB799-2A94-42D2-BB2C-8CE7DC5A0B4E}" srcId="{148A6B4E-6A7F-4298-A9D4-743E20321FC6}" destId="{7A581C72-95EA-487F-95FF-C0E9F966BBDE}" srcOrd="1" destOrd="0" parTransId="{1C9227C2-EA2C-4127-8991-6749525E9F50}" sibTransId="{E0C99832-0AB2-481B-938B-C3751E09CF2E}"/>
    <dgm:cxn modelId="{8820309A-412A-4D09-A6B0-0DA881011570}" type="presOf" srcId="{5B6D5D8D-EE4B-427A-A0B3-B73682E41447}" destId="{8D0C13AB-C462-43E3-A3AF-A564B358527F}" srcOrd="0" destOrd="0" presId="urn:microsoft.com/office/officeart/2005/8/layout/orgChart1"/>
    <dgm:cxn modelId="{81601DA4-278A-49A0-AB9E-F060C3E62651}" type="presOf" srcId="{CA21FE9E-E36A-418D-83E0-DD030C82A785}" destId="{DBF96B58-DF81-4C61-9EDE-16BC6E166CAA}" srcOrd="1" destOrd="0" presId="urn:microsoft.com/office/officeart/2005/8/layout/orgChart1"/>
    <dgm:cxn modelId="{537F61A5-2DE0-4915-8FBC-E22F01B340DA}" type="presOf" srcId="{997B1B5C-3FDF-44FD-824D-5BB5AE9E42DA}" destId="{42B565B1-F165-436D-9D3F-6BC8767A2F0A}" srcOrd="1" destOrd="0" presId="urn:microsoft.com/office/officeart/2005/8/layout/orgChart1"/>
    <dgm:cxn modelId="{A4B352AA-CF9B-4306-B4ED-2CF95B27294C}" type="presOf" srcId="{7EAA2B24-9945-47D3-9883-C75FBB3C3EFF}" destId="{009916B9-567A-4142-B7E1-5A687F72ADD4}" srcOrd="0" destOrd="0" presId="urn:microsoft.com/office/officeart/2005/8/layout/orgChart1"/>
    <dgm:cxn modelId="{794D34AF-E584-4D6F-8439-56ABC515C148}" type="presOf" srcId="{D5AA5E3B-B8EA-4C41-B2FB-1593E78580CD}" destId="{FB7D6728-3F16-427A-B58E-2E4B5F74C91B}" srcOrd="1" destOrd="0" presId="urn:microsoft.com/office/officeart/2005/8/layout/orgChart1"/>
    <dgm:cxn modelId="{3B40A1B2-C0EA-4156-9497-2313B44CAACF}" type="presOf" srcId="{206715AE-53DF-4399-BB9C-07E75B2110A9}" destId="{DEB2829D-2A54-492A-9403-530798BCE525}" srcOrd="0" destOrd="0" presId="urn:microsoft.com/office/officeart/2005/8/layout/orgChart1"/>
    <dgm:cxn modelId="{A5F8A9B3-8AA7-4AC3-B7C3-BAF7A542A67A}" type="presOf" srcId="{BDCDDA8C-8DFC-47C1-A4E1-096910C1CB90}" destId="{62BA834C-34AE-471E-8699-9A7EF68C659D}" srcOrd="1" destOrd="0" presId="urn:microsoft.com/office/officeart/2005/8/layout/orgChart1"/>
    <dgm:cxn modelId="{3D69CBB9-8953-44E1-BDB3-3878A6715CC7}" type="presOf" srcId="{4B6E5B56-02D2-43D5-B3FF-29B1B263E93C}" destId="{15B3D504-35D5-4046-8412-31D600356292}" srcOrd="0" destOrd="0" presId="urn:microsoft.com/office/officeart/2005/8/layout/orgChart1"/>
    <dgm:cxn modelId="{E2E488BF-9EAB-4E68-A90B-A93B6517861B}" type="presOf" srcId="{D2258C22-54CB-48FC-AC5A-49FB07933336}" destId="{DCFC9C9D-318B-4B42-8455-B74FA1139AF9}" srcOrd="0" destOrd="0" presId="urn:microsoft.com/office/officeart/2005/8/layout/orgChart1"/>
    <dgm:cxn modelId="{1640ECD0-13FF-40B5-9636-5AAF338E4ED0}" type="presOf" srcId="{6BCC867C-4111-49C2-B71E-BDF0A754E0BF}" destId="{9F6FE786-E40C-4DE0-9BF5-6D293C283B42}" srcOrd="1" destOrd="0" presId="urn:microsoft.com/office/officeart/2005/8/layout/orgChart1"/>
    <dgm:cxn modelId="{0E11FBD5-35C8-4E01-BA67-D9A0E2B6DB98}" srcId="{FDEF69D0-F697-4FFE-A00A-408790736519}" destId="{D5AA5E3B-B8EA-4C41-B2FB-1593E78580CD}" srcOrd="2" destOrd="0" parTransId="{7EAA2B24-9945-47D3-9883-C75FBB3C3EFF}" sibTransId="{D6E2AAA0-60C5-4AF5-9A01-37414B9120C4}"/>
    <dgm:cxn modelId="{BC9CFED7-5BAD-4DC3-9CAF-3F80BEC7BEE2}" type="presOf" srcId="{7F2E2247-3E22-4FE3-8E6E-52E431E1AE6D}" destId="{09A2ECE2-1C57-4656-8AEE-0AE8E66D0C4A}" srcOrd="0" destOrd="0" presId="urn:microsoft.com/office/officeart/2005/8/layout/orgChart1"/>
    <dgm:cxn modelId="{40650FD8-8692-4932-B165-E4ECEBA661FC}" srcId="{FDEF69D0-F697-4FFE-A00A-408790736519}" destId="{997B1B5C-3FDF-44FD-824D-5BB5AE9E42DA}" srcOrd="1" destOrd="0" parTransId="{B97EF10F-D6D6-47F0-9D82-D18A317E54A8}" sibTransId="{03435509-BAEB-4AF8-AD21-F4E9C2FE1411}"/>
    <dgm:cxn modelId="{7C782CDD-43A7-4018-846C-21C80332CCBA}" type="presOf" srcId="{030EE85A-2226-434B-BFDD-E1EEB550750A}" destId="{1C81A377-F54B-4A65-8CEE-5F696FC24AB3}" srcOrd="0" destOrd="0" presId="urn:microsoft.com/office/officeart/2005/8/layout/orgChart1"/>
    <dgm:cxn modelId="{0E59B2DD-1E3A-4350-B099-97F7C6FF0BCB}" type="presOf" srcId="{D5AA5E3B-B8EA-4C41-B2FB-1593E78580CD}" destId="{685535E9-4E5B-4929-8F71-A33966682D16}" srcOrd="0" destOrd="0" presId="urn:microsoft.com/office/officeart/2005/8/layout/orgChart1"/>
    <dgm:cxn modelId="{8734BADE-9FE1-4CCD-BCC9-6D3DE93587A6}" srcId="{997B1B5C-3FDF-44FD-824D-5BB5AE9E42DA}" destId="{6BCC867C-4111-49C2-B71E-BDF0A754E0BF}" srcOrd="0" destOrd="0" parTransId="{5E4AF7D3-7873-4FE2-AB2B-7ECE5C58966B}" sibTransId="{0C038D65-197B-4AF7-9A94-9972646E1603}"/>
    <dgm:cxn modelId="{D63D90E1-70C5-458D-835A-9D6C31F04A75}" srcId="{3BF23DCD-D14D-4652-B874-9F574610E87F}" destId="{FDEF69D0-F697-4FFE-A00A-408790736519}" srcOrd="1" destOrd="0" parTransId="{030EE85A-2226-434B-BFDD-E1EEB550750A}" sibTransId="{1A315C1A-135E-4C1D-9770-63EB99D1BD4F}"/>
    <dgm:cxn modelId="{6987C3F7-1966-4BA9-9376-240509181249}" type="presOf" srcId="{C2BEB798-27C4-4CBF-BE50-24313436FC1B}" destId="{73646372-E536-4097-9361-0F46A780312B}" srcOrd="0" destOrd="0" presId="urn:microsoft.com/office/officeart/2005/8/layout/orgChart1"/>
    <dgm:cxn modelId="{FD05BEF8-62CE-4532-8272-49D5D81A0CA0}" type="presOf" srcId="{148A6B4E-6A7F-4298-A9D4-743E20321FC6}" destId="{7A1DFBE2-EA81-4F44-9EF6-A421BC28973B}" srcOrd="1" destOrd="0" presId="urn:microsoft.com/office/officeart/2005/8/layout/orgChart1"/>
    <dgm:cxn modelId="{E220E7F9-5D14-4EE3-B5CC-2485C3980D62}" srcId="{997B1B5C-3FDF-44FD-824D-5BB5AE9E42DA}" destId="{148A6B4E-6A7F-4298-A9D4-743E20321FC6}" srcOrd="1" destOrd="0" parTransId="{C2BEB798-27C4-4CBF-BE50-24313436FC1B}" sibTransId="{417CC8C4-492F-4721-94DC-D96652438D5D}"/>
    <dgm:cxn modelId="{CB096BFD-1DDD-49DD-B9E9-78302935D612}" type="presOf" srcId="{6BCC867C-4111-49C2-B71E-BDF0A754E0BF}" destId="{2A57D823-3AA5-4A4B-AAD3-D613E6546A7C}" srcOrd="0" destOrd="0" presId="urn:microsoft.com/office/officeart/2005/8/layout/orgChart1"/>
    <dgm:cxn modelId="{F657DF64-5F46-46C3-BBB6-07C37B6009D4}" type="presParOf" srcId="{2DDB4B63-E25B-44D0-8308-FB2D55EF7A94}" destId="{533D5CEC-597F-4A06-AF88-0557B1234BDE}" srcOrd="0" destOrd="0" presId="urn:microsoft.com/office/officeart/2005/8/layout/orgChart1"/>
    <dgm:cxn modelId="{1999BD26-258D-43A1-8672-CEA40CAA7835}" type="presParOf" srcId="{533D5CEC-597F-4A06-AF88-0557B1234BDE}" destId="{A4CE7B08-7D79-42CF-A402-AD67ACACD346}" srcOrd="0" destOrd="0" presId="urn:microsoft.com/office/officeart/2005/8/layout/orgChart1"/>
    <dgm:cxn modelId="{E43DDA0B-4021-4CD0-9F77-5E3EC1E6DDC9}" type="presParOf" srcId="{A4CE7B08-7D79-42CF-A402-AD67ACACD346}" destId="{C1F0DADE-DA22-4CBB-AA05-4F3FCB308B2C}" srcOrd="0" destOrd="0" presId="urn:microsoft.com/office/officeart/2005/8/layout/orgChart1"/>
    <dgm:cxn modelId="{06F6552D-A809-4871-B9D1-A96C7934DCFD}" type="presParOf" srcId="{A4CE7B08-7D79-42CF-A402-AD67ACACD346}" destId="{7936441A-BFD1-4D04-B4C4-EC4AC25EAD7F}" srcOrd="1" destOrd="0" presId="urn:microsoft.com/office/officeart/2005/8/layout/orgChart1"/>
    <dgm:cxn modelId="{F192FB6D-0656-4E6E-8D9A-C9C76FDAD4D4}" type="presParOf" srcId="{533D5CEC-597F-4A06-AF88-0557B1234BDE}" destId="{7419DE65-44DB-4625-B579-2B801A1F536B}" srcOrd="1" destOrd="0" presId="urn:microsoft.com/office/officeart/2005/8/layout/orgChart1"/>
    <dgm:cxn modelId="{8DD5681A-0F0C-4849-9ACA-1CB4D6AE4871}" type="presParOf" srcId="{7419DE65-44DB-4625-B579-2B801A1F536B}" destId="{27FCCD8B-CCFE-4FCD-AAF2-835EAA45CC31}" srcOrd="0" destOrd="0" presId="urn:microsoft.com/office/officeart/2005/8/layout/orgChart1"/>
    <dgm:cxn modelId="{9AE0CBDF-6B22-44B8-BD1E-E4DECDA36B5A}" type="presParOf" srcId="{7419DE65-44DB-4625-B579-2B801A1F536B}" destId="{DDCA9B3D-0F7D-4B0D-B85D-7F07397B8566}" srcOrd="1" destOrd="0" presId="urn:microsoft.com/office/officeart/2005/8/layout/orgChart1"/>
    <dgm:cxn modelId="{B349A4AB-89A3-474D-8C57-360A91A542E5}" type="presParOf" srcId="{DDCA9B3D-0F7D-4B0D-B85D-7F07397B8566}" destId="{E98BD5D9-5FDF-4222-A601-80D9F3988C45}" srcOrd="0" destOrd="0" presId="urn:microsoft.com/office/officeart/2005/8/layout/orgChart1"/>
    <dgm:cxn modelId="{CB455AE2-04C7-4E33-9D27-1AF401933510}" type="presParOf" srcId="{E98BD5D9-5FDF-4222-A601-80D9F3988C45}" destId="{DCFC9C9D-318B-4B42-8455-B74FA1139AF9}" srcOrd="0" destOrd="0" presId="urn:microsoft.com/office/officeart/2005/8/layout/orgChart1"/>
    <dgm:cxn modelId="{E1EA62A2-15FA-47E2-99F7-53371D2A116F}" type="presParOf" srcId="{E98BD5D9-5FDF-4222-A601-80D9F3988C45}" destId="{D66CC37F-1598-4AB2-8566-701FE03BFC25}" srcOrd="1" destOrd="0" presId="urn:microsoft.com/office/officeart/2005/8/layout/orgChart1"/>
    <dgm:cxn modelId="{A287BD6F-4937-4C26-B219-BD1B35DBF6BE}" type="presParOf" srcId="{DDCA9B3D-0F7D-4B0D-B85D-7F07397B8566}" destId="{750A9D22-0F77-4E57-90E1-3FFD69B78071}" srcOrd="1" destOrd="0" presId="urn:microsoft.com/office/officeart/2005/8/layout/orgChart1"/>
    <dgm:cxn modelId="{0039A1FC-86D5-4698-9F23-30A633347FF7}" type="presParOf" srcId="{750A9D22-0F77-4E57-90E1-3FFD69B78071}" destId="{DC80C75E-C69C-4F07-9CD2-489B5FABCB6D}" srcOrd="0" destOrd="0" presId="urn:microsoft.com/office/officeart/2005/8/layout/orgChart1"/>
    <dgm:cxn modelId="{DD4323A8-A61C-4B92-BA2B-5232AB4BBC70}" type="presParOf" srcId="{750A9D22-0F77-4E57-90E1-3FFD69B78071}" destId="{C4D8AB64-5177-45B4-8A41-8A32160E19DC}" srcOrd="1" destOrd="0" presId="urn:microsoft.com/office/officeart/2005/8/layout/orgChart1"/>
    <dgm:cxn modelId="{265E922A-48B4-4F46-9FD4-AA2924E097B1}" type="presParOf" srcId="{C4D8AB64-5177-45B4-8A41-8A32160E19DC}" destId="{9C74711E-EEB2-477B-B5BA-C7F17E62FEF4}" srcOrd="0" destOrd="0" presId="urn:microsoft.com/office/officeart/2005/8/layout/orgChart1"/>
    <dgm:cxn modelId="{E85384DA-F814-4AAD-925A-83DAC5BA0AF9}" type="presParOf" srcId="{9C74711E-EEB2-477B-B5BA-C7F17E62FEF4}" destId="{186F031B-D164-45C6-AEEF-88478D96D870}" srcOrd="0" destOrd="0" presId="urn:microsoft.com/office/officeart/2005/8/layout/orgChart1"/>
    <dgm:cxn modelId="{CCD6B7DD-CFA4-44BB-8B36-FB51062C3C9D}" type="presParOf" srcId="{9C74711E-EEB2-477B-B5BA-C7F17E62FEF4}" destId="{62BA834C-34AE-471E-8699-9A7EF68C659D}" srcOrd="1" destOrd="0" presId="urn:microsoft.com/office/officeart/2005/8/layout/orgChart1"/>
    <dgm:cxn modelId="{CD810A56-8CEA-4B08-AFF9-FB4E98A6D4AD}" type="presParOf" srcId="{C4D8AB64-5177-45B4-8A41-8A32160E19DC}" destId="{C19DF997-C616-4114-B994-22997D327383}" srcOrd="1" destOrd="0" presId="urn:microsoft.com/office/officeart/2005/8/layout/orgChart1"/>
    <dgm:cxn modelId="{A4D4357D-8072-453D-9B68-AD0338D914DA}" type="presParOf" srcId="{C4D8AB64-5177-45B4-8A41-8A32160E19DC}" destId="{AC6FC665-CE54-4771-AA01-47ABC01A321F}" srcOrd="2" destOrd="0" presId="urn:microsoft.com/office/officeart/2005/8/layout/orgChart1"/>
    <dgm:cxn modelId="{F9A67213-9BC2-4A26-BE26-22C8ABEF0EAA}" type="presParOf" srcId="{DDCA9B3D-0F7D-4B0D-B85D-7F07397B8566}" destId="{351B9B59-7137-4E87-950A-2C2D9524F735}" srcOrd="2" destOrd="0" presId="urn:microsoft.com/office/officeart/2005/8/layout/orgChart1"/>
    <dgm:cxn modelId="{D163827F-FA8E-4CD7-8EE1-66075067A359}" type="presParOf" srcId="{7419DE65-44DB-4625-B579-2B801A1F536B}" destId="{1C81A377-F54B-4A65-8CEE-5F696FC24AB3}" srcOrd="2" destOrd="0" presId="urn:microsoft.com/office/officeart/2005/8/layout/orgChart1"/>
    <dgm:cxn modelId="{3D8A12EA-1484-42FF-AD91-BA2B6A835C1F}" type="presParOf" srcId="{7419DE65-44DB-4625-B579-2B801A1F536B}" destId="{681E13C0-B136-4F0C-A22A-3ECB57987658}" srcOrd="3" destOrd="0" presId="urn:microsoft.com/office/officeart/2005/8/layout/orgChart1"/>
    <dgm:cxn modelId="{64607372-3DEB-439E-B2DD-DB404168B7C9}" type="presParOf" srcId="{681E13C0-B136-4F0C-A22A-3ECB57987658}" destId="{230EC129-6B8B-45CF-847D-238B0F473405}" srcOrd="0" destOrd="0" presId="urn:microsoft.com/office/officeart/2005/8/layout/orgChart1"/>
    <dgm:cxn modelId="{9C41E59D-AB5F-4E72-921C-5BD3064F61D5}" type="presParOf" srcId="{230EC129-6B8B-45CF-847D-238B0F473405}" destId="{4EEACEDB-4FDE-4620-9D82-683F265FC5CD}" srcOrd="0" destOrd="0" presId="urn:microsoft.com/office/officeart/2005/8/layout/orgChart1"/>
    <dgm:cxn modelId="{AF65BA17-40DF-4192-BD2F-8BBB6AABA4D7}" type="presParOf" srcId="{230EC129-6B8B-45CF-847D-238B0F473405}" destId="{78D5A274-F864-4477-83DF-BD59724E8605}" srcOrd="1" destOrd="0" presId="urn:microsoft.com/office/officeart/2005/8/layout/orgChart1"/>
    <dgm:cxn modelId="{07F99A92-FE31-445C-8A81-72114735F1D8}" type="presParOf" srcId="{681E13C0-B136-4F0C-A22A-3ECB57987658}" destId="{83CE87F3-B964-4C23-8797-480F84897E4B}" srcOrd="1" destOrd="0" presId="urn:microsoft.com/office/officeart/2005/8/layout/orgChart1"/>
    <dgm:cxn modelId="{DBBFA5D6-4308-4715-9082-CCE3E4AAC79D}" type="presParOf" srcId="{83CE87F3-B964-4C23-8797-480F84897E4B}" destId="{09A2ECE2-1C57-4656-8AEE-0AE8E66D0C4A}" srcOrd="0" destOrd="0" presId="urn:microsoft.com/office/officeart/2005/8/layout/orgChart1"/>
    <dgm:cxn modelId="{F811AEA8-0E2F-4EB8-9B93-3AD34D1E41E8}" type="presParOf" srcId="{83CE87F3-B964-4C23-8797-480F84897E4B}" destId="{EC1E58CC-882A-41BD-9C68-992570B3DAF0}" srcOrd="1" destOrd="0" presId="urn:microsoft.com/office/officeart/2005/8/layout/orgChart1"/>
    <dgm:cxn modelId="{95FE5E68-DE79-449A-9045-A3142090C45F}" type="presParOf" srcId="{EC1E58CC-882A-41BD-9C68-992570B3DAF0}" destId="{2CBBABA8-0547-426B-9A0A-17560BA3C0C6}" srcOrd="0" destOrd="0" presId="urn:microsoft.com/office/officeart/2005/8/layout/orgChart1"/>
    <dgm:cxn modelId="{57FA0084-0D8A-4E7D-AAA9-3ACE98B6B9A2}" type="presParOf" srcId="{2CBBABA8-0547-426B-9A0A-17560BA3C0C6}" destId="{9FF3A39D-0905-4C97-9D51-3FC2F3A87DBE}" srcOrd="0" destOrd="0" presId="urn:microsoft.com/office/officeart/2005/8/layout/orgChart1"/>
    <dgm:cxn modelId="{559A56C0-9786-4815-93CB-CF084B0A802F}" type="presParOf" srcId="{2CBBABA8-0547-426B-9A0A-17560BA3C0C6}" destId="{DBF96B58-DF81-4C61-9EDE-16BC6E166CAA}" srcOrd="1" destOrd="0" presId="urn:microsoft.com/office/officeart/2005/8/layout/orgChart1"/>
    <dgm:cxn modelId="{6981E9D7-A4D0-4DAE-9C2C-687D532E6957}" type="presParOf" srcId="{EC1E58CC-882A-41BD-9C68-992570B3DAF0}" destId="{71E8CD6B-22DF-40D0-A450-5A83ECA57B79}" srcOrd="1" destOrd="0" presId="urn:microsoft.com/office/officeart/2005/8/layout/orgChart1"/>
    <dgm:cxn modelId="{B4378AA3-5D5D-4CF4-B0D1-C255797679D8}" type="presParOf" srcId="{EC1E58CC-882A-41BD-9C68-992570B3DAF0}" destId="{4A492CF1-F250-429C-A9E8-37B5F3B848F3}" srcOrd="2" destOrd="0" presId="urn:microsoft.com/office/officeart/2005/8/layout/orgChart1"/>
    <dgm:cxn modelId="{C6599C4C-1CFB-4AA7-B082-7FA3E42D7B4E}" type="presParOf" srcId="{83CE87F3-B964-4C23-8797-480F84897E4B}" destId="{9F87F3D8-CDB0-49AB-8758-85D486D76ED3}" srcOrd="2" destOrd="0" presId="urn:microsoft.com/office/officeart/2005/8/layout/orgChart1"/>
    <dgm:cxn modelId="{6CCD2995-9BCB-425D-909D-0C691DFB1A52}" type="presParOf" srcId="{83CE87F3-B964-4C23-8797-480F84897E4B}" destId="{50A902D8-DB4B-4A99-841C-9329E405B263}" srcOrd="3" destOrd="0" presId="urn:microsoft.com/office/officeart/2005/8/layout/orgChart1"/>
    <dgm:cxn modelId="{1AD1B931-692C-4404-A1D9-65BD276BFC6C}" type="presParOf" srcId="{50A902D8-DB4B-4A99-841C-9329E405B263}" destId="{34524373-9CC2-4AF5-AA9C-ADCE3147CAAC}" srcOrd="0" destOrd="0" presId="urn:microsoft.com/office/officeart/2005/8/layout/orgChart1"/>
    <dgm:cxn modelId="{5B1DD9B3-52FF-435A-8A9F-D81FEA7B759C}" type="presParOf" srcId="{34524373-9CC2-4AF5-AA9C-ADCE3147CAAC}" destId="{2CA59586-9F06-4B39-8838-CA47892FF3C1}" srcOrd="0" destOrd="0" presId="urn:microsoft.com/office/officeart/2005/8/layout/orgChart1"/>
    <dgm:cxn modelId="{B8535A14-96B5-4DBB-ABD9-681E55F78890}" type="presParOf" srcId="{34524373-9CC2-4AF5-AA9C-ADCE3147CAAC}" destId="{42B565B1-F165-436D-9D3F-6BC8767A2F0A}" srcOrd="1" destOrd="0" presId="urn:microsoft.com/office/officeart/2005/8/layout/orgChart1"/>
    <dgm:cxn modelId="{27D7E297-786B-4014-94FC-54168E79659B}" type="presParOf" srcId="{50A902D8-DB4B-4A99-841C-9329E405B263}" destId="{5957D5C2-5A34-4909-B2B5-F9C99461F311}" srcOrd="1" destOrd="0" presId="urn:microsoft.com/office/officeart/2005/8/layout/orgChart1"/>
    <dgm:cxn modelId="{7BC718CE-8C62-4A29-AB37-8CBE6C28514F}" type="presParOf" srcId="{5957D5C2-5A34-4909-B2B5-F9C99461F311}" destId="{D4DDEF46-FE07-4E57-AF4C-C117019FD2CB}" srcOrd="0" destOrd="0" presId="urn:microsoft.com/office/officeart/2005/8/layout/orgChart1"/>
    <dgm:cxn modelId="{D660A2DB-84C4-4BD3-86D6-32DEC491BE0B}" type="presParOf" srcId="{5957D5C2-5A34-4909-B2B5-F9C99461F311}" destId="{5C0D0774-938A-4F6E-B01B-9B84711954EE}" srcOrd="1" destOrd="0" presId="urn:microsoft.com/office/officeart/2005/8/layout/orgChart1"/>
    <dgm:cxn modelId="{94251CE0-4CC0-49BB-BD43-145CCBBD2C1B}" type="presParOf" srcId="{5C0D0774-938A-4F6E-B01B-9B84711954EE}" destId="{8ADF9AC3-97C4-4863-89EF-F38E62573E2F}" srcOrd="0" destOrd="0" presId="urn:microsoft.com/office/officeart/2005/8/layout/orgChart1"/>
    <dgm:cxn modelId="{966C07F7-A767-4152-940C-A04560D90F0F}" type="presParOf" srcId="{8ADF9AC3-97C4-4863-89EF-F38E62573E2F}" destId="{2A57D823-3AA5-4A4B-AAD3-D613E6546A7C}" srcOrd="0" destOrd="0" presId="urn:microsoft.com/office/officeart/2005/8/layout/orgChart1"/>
    <dgm:cxn modelId="{DBC168CE-A55B-49B5-9159-4B22A2BD3D23}" type="presParOf" srcId="{8ADF9AC3-97C4-4863-89EF-F38E62573E2F}" destId="{9F6FE786-E40C-4DE0-9BF5-6D293C283B42}" srcOrd="1" destOrd="0" presId="urn:microsoft.com/office/officeart/2005/8/layout/orgChart1"/>
    <dgm:cxn modelId="{AC3F7ADD-5101-4BE6-923B-E6A8F4C632BB}" type="presParOf" srcId="{5C0D0774-938A-4F6E-B01B-9B84711954EE}" destId="{65164181-3704-4AE6-A19F-9A61947117C7}" srcOrd="1" destOrd="0" presId="urn:microsoft.com/office/officeart/2005/8/layout/orgChart1"/>
    <dgm:cxn modelId="{139E3C3D-E42D-467E-BFC1-BD713D4FFAA6}" type="presParOf" srcId="{65164181-3704-4AE6-A19F-9A61947117C7}" destId="{15B3D504-35D5-4046-8412-31D600356292}" srcOrd="0" destOrd="0" presId="urn:microsoft.com/office/officeart/2005/8/layout/orgChart1"/>
    <dgm:cxn modelId="{8CAB3D7A-C5F3-4F1A-9937-7BDDE27E3A34}" type="presParOf" srcId="{65164181-3704-4AE6-A19F-9A61947117C7}" destId="{14E33A6B-9F65-4502-82CA-FA2BF6610B68}" srcOrd="1" destOrd="0" presId="urn:microsoft.com/office/officeart/2005/8/layout/orgChart1"/>
    <dgm:cxn modelId="{9C444C87-0B2F-45DA-B526-8C690816587D}" type="presParOf" srcId="{14E33A6B-9F65-4502-82CA-FA2BF6610B68}" destId="{CD8B3BBE-069A-4566-AC6F-2494144977E3}" srcOrd="0" destOrd="0" presId="urn:microsoft.com/office/officeart/2005/8/layout/orgChart1"/>
    <dgm:cxn modelId="{C0278C5D-E713-4FB8-A7DD-373DAF90410B}" type="presParOf" srcId="{CD8B3BBE-069A-4566-AC6F-2494144977E3}" destId="{8D0C13AB-C462-43E3-A3AF-A564B358527F}" srcOrd="0" destOrd="0" presId="urn:microsoft.com/office/officeart/2005/8/layout/orgChart1"/>
    <dgm:cxn modelId="{1791387C-6827-45BD-B0E9-A2B9992607FD}" type="presParOf" srcId="{CD8B3BBE-069A-4566-AC6F-2494144977E3}" destId="{065CF884-73B8-43AB-823E-FED2557416F5}" srcOrd="1" destOrd="0" presId="urn:microsoft.com/office/officeart/2005/8/layout/orgChart1"/>
    <dgm:cxn modelId="{D1DB8847-A1AE-4B81-A95D-9EC562DC9A56}" type="presParOf" srcId="{14E33A6B-9F65-4502-82CA-FA2BF6610B68}" destId="{F5B9CF25-9DCC-4602-9548-CDAF4B8E2E81}" srcOrd="1" destOrd="0" presId="urn:microsoft.com/office/officeart/2005/8/layout/orgChart1"/>
    <dgm:cxn modelId="{49394B26-BD15-4747-81C9-CAB84C54F0EE}" type="presParOf" srcId="{14E33A6B-9F65-4502-82CA-FA2BF6610B68}" destId="{F356F3DC-A3BF-4AB9-9C19-8842333EFF3C}" srcOrd="2" destOrd="0" presId="urn:microsoft.com/office/officeart/2005/8/layout/orgChart1"/>
    <dgm:cxn modelId="{AEF8BF16-98F5-4FF5-B92A-1B9F3B34303E}" type="presParOf" srcId="{65164181-3704-4AE6-A19F-9A61947117C7}" destId="{DEB2829D-2A54-492A-9403-530798BCE525}" srcOrd="2" destOrd="0" presId="urn:microsoft.com/office/officeart/2005/8/layout/orgChart1"/>
    <dgm:cxn modelId="{8E594BCA-E386-40F4-8120-0079ACB7A3D9}" type="presParOf" srcId="{65164181-3704-4AE6-A19F-9A61947117C7}" destId="{CC4325F1-456F-4A97-8A54-F76E43FE3149}" srcOrd="3" destOrd="0" presId="urn:microsoft.com/office/officeart/2005/8/layout/orgChart1"/>
    <dgm:cxn modelId="{2096ABCE-F5EE-4495-90E3-5D8A714B02F6}" type="presParOf" srcId="{CC4325F1-456F-4A97-8A54-F76E43FE3149}" destId="{557EC610-D2EF-46FA-A41D-FA2E6B451898}" srcOrd="0" destOrd="0" presId="urn:microsoft.com/office/officeart/2005/8/layout/orgChart1"/>
    <dgm:cxn modelId="{90B532CF-DA91-4EBD-95E2-532254C7008F}" type="presParOf" srcId="{557EC610-D2EF-46FA-A41D-FA2E6B451898}" destId="{CE8A23E9-2B39-44A2-9480-E3D4A161EC0C}" srcOrd="0" destOrd="0" presId="urn:microsoft.com/office/officeart/2005/8/layout/orgChart1"/>
    <dgm:cxn modelId="{E751E897-5D44-40C7-A94E-689460D4D0CA}" type="presParOf" srcId="{557EC610-D2EF-46FA-A41D-FA2E6B451898}" destId="{73B548AF-B536-4087-B860-8B1F774C4CBA}" srcOrd="1" destOrd="0" presId="urn:microsoft.com/office/officeart/2005/8/layout/orgChart1"/>
    <dgm:cxn modelId="{64904640-FE52-4E6D-BF32-154F335282A9}" type="presParOf" srcId="{CC4325F1-456F-4A97-8A54-F76E43FE3149}" destId="{747276EC-0D91-4E3E-8B2E-5DADA87AB8CE}" srcOrd="1" destOrd="0" presId="urn:microsoft.com/office/officeart/2005/8/layout/orgChart1"/>
    <dgm:cxn modelId="{F1B3DA34-AF29-4E50-AC3F-2B9716E60CA4}" type="presParOf" srcId="{CC4325F1-456F-4A97-8A54-F76E43FE3149}" destId="{99780FB6-CDB5-4A8D-A07C-E8E4667343B8}" srcOrd="2" destOrd="0" presId="urn:microsoft.com/office/officeart/2005/8/layout/orgChart1"/>
    <dgm:cxn modelId="{0AB0A9F1-60FE-4C18-93D6-B42E7306945C}" type="presParOf" srcId="{5C0D0774-938A-4F6E-B01B-9B84711954EE}" destId="{FAD2E0C8-507E-4E1A-B939-9C5EA81DC2FE}" srcOrd="2" destOrd="0" presId="urn:microsoft.com/office/officeart/2005/8/layout/orgChart1"/>
    <dgm:cxn modelId="{CAB06A47-B058-4ADF-B89F-C0E6E0F23DDE}" type="presParOf" srcId="{5957D5C2-5A34-4909-B2B5-F9C99461F311}" destId="{73646372-E536-4097-9361-0F46A780312B}" srcOrd="2" destOrd="0" presId="urn:microsoft.com/office/officeart/2005/8/layout/orgChart1"/>
    <dgm:cxn modelId="{656F2985-9746-4AB7-84C3-E6943F2AC28C}" type="presParOf" srcId="{5957D5C2-5A34-4909-B2B5-F9C99461F311}" destId="{C35D370B-9D97-473B-B5B6-FA08E686B4DD}" srcOrd="3" destOrd="0" presId="urn:microsoft.com/office/officeart/2005/8/layout/orgChart1"/>
    <dgm:cxn modelId="{59E84A28-5418-4C39-95DE-A893900168C9}" type="presParOf" srcId="{C35D370B-9D97-473B-B5B6-FA08E686B4DD}" destId="{2213486F-280F-4F51-A682-5548BC61EAAC}" srcOrd="0" destOrd="0" presId="urn:microsoft.com/office/officeart/2005/8/layout/orgChart1"/>
    <dgm:cxn modelId="{A46182B1-ACED-4ADD-B4AC-4E3EDF231441}" type="presParOf" srcId="{2213486F-280F-4F51-A682-5548BC61EAAC}" destId="{FAC8978D-8A9E-41DD-91FC-B3447CB1444B}" srcOrd="0" destOrd="0" presId="urn:microsoft.com/office/officeart/2005/8/layout/orgChart1"/>
    <dgm:cxn modelId="{D009136B-EC6E-4C33-8FA0-E678A9FB84C2}" type="presParOf" srcId="{2213486F-280F-4F51-A682-5548BC61EAAC}" destId="{7A1DFBE2-EA81-4F44-9EF6-A421BC28973B}" srcOrd="1" destOrd="0" presId="urn:microsoft.com/office/officeart/2005/8/layout/orgChart1"/>
    <dgm:cxn modelId="{FD8B64DB-6773-41FB-BD12-1D7F8D752E83}" type="presParOf" srcId="{C35D370B-9D97-473B-B5B6-FA08E686B4DD}" destId="{E70F1D8D-0BA4-46E4-9E89-9F4063630D0D}" srcOrd="1" destOrd="0" presId="urn:microsoft.com/office/officeart/2005/8/layout/orgChart1"/>
    <dgm:cxn modelId="{716A0D90-E1C8-4D8F-A3A6-2560419CA38A}" type="presParOf" srcId="{E70F1D8D-0BA4-46E4-9E89-9F4063630D0D}" destId="{363F8297-5324-483C-BFBB-B210757B198C}" srcOrd="0" destOrd="0" presId="urn:microsoft.com/office/officeart/2005/8/layout/orgChart1"/>
    <dgm:cxn modelId="{AB2E2398-C11E-43AE-9291-890A6184CC41}" type="presParOf" srcId="{E70F1D8D-0BA4-46E4-9E89-9F4063630D0D}" destId="{E5562C85-712C-4D53-936E-309A09AF1153}" srcOrd="1" destOrd="0" presId="urn:microsoft.com/office/officeart/2005/8/layout/orgChart1"/>
    <dgm:cxn modelId="{114E3A86-B13E-41BB-9D99-6B06D1B3EE6B}" type="presParOf" srcId="{E5562C85-712C-4D53-936E-309A09AF1153}" destId="{70194BD2-A53A-40DA-BE51-E06876DA1872}" srcOrd="0" destOrd="0" presId="urn:microsoft.com/office/officeart/2005/8/layout/orgChart1"/>
    <dgm:cxn modelId="{6C71FFE9-524C-4F3D-B448-BA09EFAF1196}" type="presParOf" srcId="{70194BD2-A53A-40DA-BE51-E06876DA1872}" destId="{3B102C13-2265-449E-9664-BE03570BD9D1}" srcOrd="0" destOrd="0" presId="urn:microsoft.com/office/officeart/2005/8/layout/orgChart1"/>
    <dgm:cxn modelId="{054709DC-6671-4633-BE55-EA9CCC5CE826}" type="presParOf" srcId="{70194BD2-A53A-40DA-BE51-E06876DA1872}" destId="{93DF199E-1EFD-4DFA-B3DB-BA66D9BBB801}" srcOrd="1" destOrd="0" presId="urn:microsoft.com/office/officeart/2005/8/layout/orgChart1"/>
    <dgm:cxn modelId="{2003662E-0A1E-41CE-A772-41C74AF805F9}" type="presParOf" srcId="{E5562C85-712C-4D53-936E-309A09AF1153}" destId="{1E364182-070B-4583-BED8-E3BC649EC6D0}" srcOrd="1" destOrd="0" presId="urn:microsoft.com/office/officeart/2005/8/layout/orgChart1"/>
    <dgm:cxn modelId="{3034BB80-F668-4238-BAFC-8CD24530F026}" type="presParOf" srcId="{E5562C85-712C-4D53-936E-309A09AF1153}" destId="{01937F06-55C3-49A5-BAEC-56D96735469B}" srcOrd="2" destOrd="0" presId="urn:microsoft.com/office/officeart/2005/8/layout/orgChart1"/>
    <dgm:cxn modelId="{341FB8F1-AB4D-4A81-B410-2C2D260FD835}" type="presParOf" srcId="{E70F1D8D-0BA4-46E4-9E89-9F4063630D0D}" destId="{605F29CE-2EE9-4150-BA60-A08F76DAA3D2}" srcOrd="2" destOrd="0" presId="urn:microsoft.com/office/officeart/2005/8/layout/orgChart1"/>
    <dgm:cxn modelId="{8F689C60-142D-4C04-94EA-6695CCF84BA8}" type="presParOf" srcId="{E70F1D8D-0BA4-46E4-9E89-9F4063630D0D}" destId="{20FC4458-936C-4377-AFE2-3B60A7D7C371}" srcOrd="3" destOrd="0" presId="urn:microsoft.com/office/officeart/2005/8/layout/orgChart1"/>
    <dgm:cxn modelId="{B0C261A7-E2F5-4F27-B75F-B16AA88B1537}" type="presParOf" srcId="{20FC4458-936C-4377-AFE2-3B60A7D7C371}" destId="{EA155994-9EC3-4BD8-B01B-353C9FE87CD5}" srcOrd="0" destOrd="0" presId="urn:microsoft.com/office/officeart/2005/8/layout/orgChart1"/>
    <dgm:cxn modelId="{91C44FD8-4EBF-4391-A2C1-82436A47B290}" type="presParOf" srcId="{EA155994-9EC3-4BD8-B01B-353C9FE87CD5}" destId="{6053D35F-DC01-4439-B53C-3B0A4A855C70}" srcOrd="0" destOrd="0" presId="urn:microsoft.com/office/officeart/2005/8/layout/orgChart1"/>
    <dgm:cxn modelId="{5A5CEE48-7ED4-4D5B-92AD-A3AC8999256A}" type="presParOf" srcId="{EA155994-9EC3-4BD8-B01B-353C9FE87CD5}" destId="{D2799EDD-D71A-4C78-8427-FA6993E7C369}" srcOrd="1" destOrd="0" presId="urn:microsoft.com/office/officeart/2005/8/layout/orgChart1"/>
    <dgm:cxn modelId="{0EA9FC44-0A49-460B-A7E2-1490CC6157A5}" type="presParOf" srcId="{20FC4458-936C-4377-AFE2-3B60A7D7C371}" destId="{DE548F2D-875B-46ED-8A52-403518557561}" srcOrd="1" destOrd="0" presId="urn:microsoft.com/office/officeart/2005/8/layout/orgChart1"/>
    <dgm:cxn modelId="{08B87512-6838-490D-B723-44CF505F270B}" type="presParOf" srcId="{20FC4458-936C-4377-AFE2-3B60A7D7C371}" destId="{E5C1F053-1727-4959-93A6-2E654C1E01B6}" srcOrd="2" destOrd="0" presId="urn:microsoft.com/office/officeart/2005/8/layout/orgChart1"/>
    <dgm:cxn modelId="{241D2272-3201-4F7D-A33B-C12837721262}" type="presParOf" srcId="{C35D370B-9D97-473B-B5B6-FA08E686B4DD}" destId="{77F4D6C0-4988-42A0-B0B5-9C160A61C7C4}" srcOrd="2" destOrd="0" presId="urn:microsoft.com/office/officeart/2005/8/layout/orgChart1"/>
    <dgm:cxn modelId="{46B93496-C9CE-45B9-8569-B196E62E3C7A}" type="presParOf" srcId="{50A902D8-DB4B-4A99-841C-9329E405B263}" destId="{E9EA6377-4604-469B-B58E-FC2F266C4AB1}" srcOrd="2" destOrd="0" presId="urn:microsoft.com/office/officeart/2005/8/layout/orgChart1"/>
    <dgm:cxn modelId="{BC911646-E031-468D-97C3-83AFE641CE86}" type="presParOf" srcId="{83CE87F3-B964-4C23-8797-480F84897E4B}" destId="{009916B9-567A-4142-B7E1-5A687F72ADD4}" srcOrd="4" destOrd="0" presId="urn:microsoft.com/office/officeart/2005/8/layout/orgChart1"/>
    <dgm:cxn modelId="{522113BC-BAE1-4395-88D3-D0E4B5EAE513}" type="presParOf" srcId="{83CE87F3-B964-4C23-8797-480F84897E4B}" destId="{3A2A16D4-38E0-4033-930F-00F8F3162E6B}" srcOrd="5" destOrd="0" presId="urn:microsoft.com/office/officeart/2005/8/layout/orgChart1"/>
    <dgm:cxn modelId="{0F3F6F8E-0C05-4838-A6C5-101B7AE87D23}" type="presParOf" srcId="{3A2A16D4-38E0-4033-930F-00F8F3162E6B}" destId="{FF3BB1C8-7E07-44CD-B229-95A951706B5A}" srcOrd="0" destOrd="0" presId="urn:microsoft.com/office/officeart/2005/8/layout/orgChart1"/>
    <dgm:cxn modelId="{3188B262-5681-4B31-9605-7ACC0B6D3B43}" type="presParOf" srcId="{FF3BB1C8-7E07-44CD-B229-95A951706B5A}" destId="{685535E9-4E5B-4929-8F71-A33966682D16}" srcOrd="0" destOrd="0" presId="urn:microsoft.com/office/officeart/2005/8/layout/orgChart1"/>
    <dgm:cxn modelId="{31472CC0-7817-414E-A457-737C967073EB}" type="presParOf" srcId="{FF3BB1C8-7E07-44CD-B229-95A951706B5A}" destId="{FB7D6728-3F16-427A-B58E-2E4B5F74C91B}" srcOrd="1" destOrd="0" presId="urn:microsoft.com/office/officeart/2005/8/layout/orgChart1"/>
    <dgm:cxn modelId="{DB484402-34ED-4CC5-969B-B047B4C6CA73}" type="presParOf" srcId="{3A2A16D4-38E0-4033-930F-00F8F3162E6B}" destId="{8056BBD5-DC88-40C4-A2EF-A71F7DDC5DF2}" srcOrd="1" destOrd="0" presId="urn:microsoft.com/office/officeart/2005/8/layout/orgChart1"/>
    <dgm:cxn modelId="{B1BA0F04-46D3-45CB-8C29-F7117185BFDF}" type="presParOf" srcId="{3A2A16D4-38E0-4033-930F-00F8F3162E6B}" destId="{1524D867-9F56-4128-B86A-0B4B5194A7C7}" srcOrd="2" destOrd="0" presId="urn:microsoft.com/office/officeart/2005/8/layout/orgChart1"/>
    <dgm:cxn modelId="{21BF9DA2-2109-4926-BC26-3F80F15F7647}" type="presParOf" srcId="{681E13C0-B136-4F0C-A22A-3ECB57987658}" destId="{C4F26084-2A6A-4A12-85C8-D5CCCDBAE601}" srcOrd="2" destOrd="0" presId="urn:microsoft.com/office/officeart/2005/8/layout/orgChart1"/>
    <dgm:cxn modelId="{BC90A4A1-5652-42B1-86C4-1520B68A2F0C}" type="presParOf" srcId="{533D5CEC-597F-4A06-AF88-0557B1234BDE}" destId="{7E5F1C8A-E8E0-400B-8F7A-9301A042DDF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0AA78BD-4928-4685-8370-A546C40C5E67}" type="doc">
      <dgm:prSet loTypeId="urn:microsoft.com/office/officeart/2005/8/layout/orgChart1" loCatId="hierarchy" qsTypeId="urn:microsoft.com/office/officeart/2005/8/quickstyle/simple5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BF23DCD-D14D-4652-B874-9F574610E87F}">
      <dgm:prSet phldrT="[Text]" custT="1"/>
      <dgm:spPr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ru-RU" sz="1800" b="1">
              <a:solidFill>
                <a:schemeClr val="tx1"/>
              </a:solidFill>
            </a:rPr>
            <a:t>Источники эпидемического анализа</a:t>
          </a:r>
        </a:p>
      </dgm:t>
    </dgm:pt>
    <dgm:pt modelId="{B409898D-E27C-41BE-A35C-87206B918AE1}" type="parTrans" cxnId="{34641E0B-95F1-4BA8-B791-FDC78308CDC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A18E1566-3773-4D75-AF72-86C4B1D6D836}" type="sibTrans" cxnId="{34641E0B-95F1-4BA8-B791-FDC78308CDC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2258C22-54CB-48FC-AC5A-49FB0793333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600">
              <a:solidFill>
                <a:schemeClr val="tx1"/>
              </a:solidFill>
            </a:rPr>
            <a:t>Надзор основе показателей (НОП)</a:t>
          </a:r>
        </a:p>
      </dgm:t>
    </dgm:pt>
    <dgm:pt modelId="{45411D7C-3F8A-4B1A-AFFB-B8E34BBD757F}" type="parTrans" cxnId="{BEE23E3D-DE7D-4102-AC68-56B61A21B830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E626701-CCBC-46B3-A519-19F66EDBFAA6}" type="sibTrans" cxnId="{BEE23E3D-DE7D-4102-AC68-56B61A21B830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FDEF69D0-F697-4FFE-A00A-408790736519}">
      <dgm:prSet phldrT="[Text]" custT="1"/>
      <dgm:spPr>
        <a:solidFill>
          <a:srgbClr val="69AE27"/>
        </a:solidFill>
      </dgm:spPr>
      <dgm:t>
        <a:bodyPr/>
        <a:lstStyle/>
        <a:p>
          <a:r>
            <a:rPr lang="ru-RU" sz="1600">
              <a:solidFill>
                <a:schemeClr val="tx1"/>
              </a:solidFill>
            </a:rPr>
            <a:t>Надзор на основе событий (НОС)</a:t>
          </a:r>
        </a:p>
      </dgm:t>
    </dgm:pt>
    <dgm:pt modelId="{030EE85A-2226-434B-BFDD-E1EEB550750A}" type="parTrans" cxnId="{D63D90E1-70C5-458D-835A-9D6C31F04A75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A315C1A-135E-4C1D-9770-63EB99D1BD4F}" type="sibTrans" cxnId="{D63D90E1-70C5-458D-835A-9D6C31F04A75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CA21FE9E-E36A-418D-83E0-DD030C82A785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Открытые официальные источники </a:t>
          </a:r>
        </a:p>
      </dgm:t>
    </dgm:pt>
    <dgm:pt modelId="{7F2E2247-3E22-4FE3-8E6E-52E431E1AE6D}" type="parTrans" cxnId="{6A57945B-4071-4104-B494-D9DB5726B32D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E5C3DA2F-D15E-4272-8A20-C497507132FD}" type="sibTrans" cxnId="{6A57945B-4071-4104-B494-D9DB5726B32D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DCDDA8C-8DFC-47C1-A4E1-096910C1CB90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>
            <a:lnSpc>
              <a:spcPts val="1800"/>
            </a:lnSpc>
          </a:pPr>
          <a:r>
            <a:rPr lang="ru-RU" sz="1600" b="1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gm:t>
    </dgm:pt>
    <dgm:pt modelId="{497F5C57-54E2-454E-A1F6-9646B994466E}" type="parTrans" cxnId="{C4C2447F-0CBF-4E59-80E4-34F574CDDCBE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3075B2F-40EC-481B-84E7-DE8BDDA77768}" type="sibTrans" cxnId="{C4C2447F-0CBF-4E59-80E4-34F574CDDCB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997B1B5C-3FDF-44FD-824D-5BB5AE9E42DA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Неофициальные источники</a:t>
          </a:r>
        </a:p>
      </dgm:t>
    </dgm:pt>
    <dgm:pt modelId="{B97EF10F-D6D6-47F0-9D82-D18A317E54A8}" type="parTrans" cxnId="{40650FD8-8692-4932-B165-E4ECEBA661FC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3435509-BAEB-4AF8-AD21-F4E9C2FE1411}" type="sibTrans" cxnId="{40650FD8-8692-4932-B165-E4ECEBA661FC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5AA5E3B-B8EA-4C41-B2FB-1593E78580CD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Ограниченные платформы</a:t>
          </a:r>
        </a:p>
      </dgm:t>
    </dgm:pt>
    <dgm:pt modelId="{7EAA2B24-9945-47D3-9883-C75FBB3C3EFF}" type="parTrans" cxnId="{0E11FBD5-35C8-4E01-BA67-D9A0E2B6DB98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6E2AAA0-60C5-4AF5-9A01-37414B9120C4}" type="sibTrans" cxnId="{0E11FBD5-35C8-4E01-BA67-D9A0E2B6DB98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6BCC867C-4111-49C2-B71E-BDF0A754E0BF}">
      <dgm:prSet phldrT="[Text]" custT="1"/>
      <dgm:spPr/>
      <dgm:t>
        <a:bodyPr/>
        <a:lstStyle/>
        <a:p>
          <a:r>
            <a:rPr lang="ru-RU" sz="1600">
              <a:solidFill>
                <a:schemeClr val="tx1"/>
              </a:solidFill>
            </a:rPr>
            <a:t>Веб-агрегаторы</a:t>
          </a:r>
        </a:p>
      </dgm:t>
    </dgm:pt>
    <dgm:pt modelId="{5E4AF7D3-7873-4FE2-AB2B-7ECE5C58966B}" type="parTrans" cxnId="{8734BADE-9FE1-4CCD-BCC9-6D3DE93587A6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C038D65-197B-4AF7-9A94-9972646E1603}" type="sibTrans" cxnId="{8734BADE-9FE1-4CCD-BCC9-6D3DE93587A6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48A6B4E-6A7F-4298-A9D4-743E20321FC6}">
      <dgm:prSet phldrT="[Text]" custT="1"/>
      <dgm:spPr/>
      <dgm:t>
        <a:bodyPr/>
        <a:lstStyle/>
        <a:p>
          <a:r>
            <a:rPr lang="ru-RU" sz="1600">
              <a:solidFill>
                <a:schemeClr val="tx1"/>
              </a:solidFill>
            </a:rPr>
            <a:t>Социальные сети</a:t>
          </a:r>
        </a:p>
      </dgm:t>
    </dgm:pt>
    <dgm:pt modelId="{C2BEB798-27C4-4CBF-BE50-24313436FC1B}" type="parTrans" cxnId="{E220E7F9-5D14-4EE3-B5CC-2485C3980D62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417CC8C4-492F-4721-94DC-D96652438D5D}" type="sibTrans" cxnId="{E220E7F9-5D14-4EE3-B5CC-2485C3980D6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5B6D5D8D-EE4B-427A-A0B3-B73682E41447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Модерируемые </a:t>
          </a:r>
        </a:p>
      </dgm:t>
    </dgm:pt>
    <dgm:pt modelId="{4B6E5B56-02D2-43D5-B3FF-29B1B263E93C}" type="parTrans" cxnId="{CF418F00-4811-4229-9566-3D4DAE804669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40DEE61-7F03-44FC-8953-4427FCD7A6AE}" type="sibTrans" cxnId="{CF418F00-4811-4229-9566-3D4DAE804669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391138D0-7426-4BD1-8036-8CC3251FEC3A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Автоматический </a:t>
          </a:r>
        </a:p>
      </dgm:t>
    </dgm:pt>
    <dgm:pt modelId="{206715AE-53DF-4399-BB9C-07E75B2110A9}" type="parTrans" cxnId="{797FC966-EDB8-4D67-B918-20A0066C13B1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566CB97-9E9B-47C6-91B0-191FC0F52C97}" type="sibTrans" cxnId="{797FC966-EDB8-4D67-B918-20A0066C13B1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E73BAC4-8F29-4D3D-BE1C-B9DF11BE6A13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Ручной мониторинг </a:t>
          </a:r>
        </a:p>
      </dgm:t>
    </dgm:pt>
    <dgm:pt modelId="{07EDBE49-2488-47B3-82FE-CF80D1B1F213}" type="parTrans" cxnId="{94FAE804-3FE1-451A-8303-D8457D17B284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356B0B3-DFA3-464F-B55C-729706C82A5C}" type="sibTrans" cxnId="{94FAE804-3FE1-451A-8303-D8457D17B284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7A581C72-95EA-487F-95FF-C0E9F966BBDE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Автоматический мониторинг</a:t>
          </a:r>
        </a:p>
      </dgm:t>
    </dgm:pt>
    <dgm:pt modelId="{1C9227C2-EA2C-4127-8991-6749525E9F50}" type="parTrans" cxnId="{BA8DB799-2A94-42D2-BB2C-8CE7DC5A0B4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E0C99832-0AB2-481B-938B-C3751E09CF2E}" type="sibTrans" cxnId="{BA8DB799-2A94-42D2-BB2C-8CE7DC5A0B4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2DDB4B63-E25B-44D0-8308-FB2D55EF7A94}" type="pres">
      <dgm:prSet presAssocID="{10AA78BD-4928-4685-8370-A546C40C5E6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33D5CEC-597F-4A06-AF88-0557B1234BDE}" type="pres">
      <dgm:prSet presAssocID="{3BF23DCD-D14D-4652-B874-9F574610E87F}" presName="hierRoot1" presStyleCnt="0">
        <dgm:presLayoutVars>
          <dgm:hierBranch val="init"/>
        </dgm:presLayoutVars>
      </dgm:prSet>
      <dgm:spPr/>
    </dgm:pt>
    <dgm:pt modelId="{A4CE7B08-7D79-42CF-A402-AD67ACACD346}" type="pres">
      <dgm:prSet presAssocID="{3BF23DCD-D14D-4652-B874-9F574610E87F}" presName="rootComposite1" presStyleCnt="0"/>
      <dgm:spPr/>
    </dgm:pt>
    <dgm:pt modelId="{C1F0DADE-DA22-4CBB-AA05-4F3FCB308B2C}" type="pres">
      <dgm:prSet presAssocID="{3BF23DCD-D14D-4652-B874-9F574610E87F}" presName="rootText1" presStyleLbl="node0" presStyleIdx="0" presStyleCnt="1" custScaleX="421605" custLinFactNeighborX="65382">
        <dgm:presLayoutVars>
          <dgm:chPref val="3"/>
        </dgm:presLayoutVars>
      </dgm:prSet>
      <dgm:spPr/>
    </dgm:pt>
    <dgm:pt modelId="{7936441A-BFD1-4D04-B4C4-EC4AC25EAD7F}" type="pres">
      <dgm:prSet presAssocID="{3BF23DCD-D14D-4652-B874-9F574610E87F}" presName="rootConnector1" presStyleLbl="node1" presStyleIdx="0" presStyleCnt="0"/>
      <dgm:spPr/>
    </dgm:pt>
    <dgm:pt modelId="{7419DE65-44DB-4625-B579-2B801A1F536B}" type="pres">
      <dgm:prSet presAssocID="{3BF23DCD-D14D-4652-B874-9F574610E87F}" presName="hierChild2" presStyleCnt="0"/>
      <dgm:spPr/>
    </dgm:pt>
    <dgm:pt modelId="{27FCCD8B-CCFE-4FCD-AAF2-835EAA45CC31}" type="pres">
      <dgm:prSet presAssocID="{45411D7C-3F8A-4B1A-AFFB-B8E34BBD757F}" presName="Name37" presStyleLbl="parChTrans1D2" presStyleIdx="0" presStyleCnt="2"/>
      <dgm:spPr/>
    </dgm:pt>
    <dgm:pt modelId="{DDCA9B3D-0F7D-4B0D-B85D-7F07397B8566}" type="pres">
      <dgm:prSet presAssocID="{D2258C22-54CB-48FC-AC5A-49FB07933336}" presName="hierRoot2" presStyleCnt="0">
        <dgm:presLayoutVars>
          <dgm:hierBranch/>
        </dgm:presLayoutVars>
      </dgm:prSet>
      <dgm:spPr/>
    </dgm:pt>
    <dgm:pt modelId="{E98BD5D9-5FDF-4222-A601-80D9F3988C45}" type="pres">
      <dgm:prSet presAssocID="{D2258C22-54CB-48FC-AC5A-49FB07933336}" presName="rootComposite" presStyleCnt="0"/>
      <dgm:spPr/>
    </dgm:pt>
    <dgm:pt modelId="{DCFC9C9D-318B-4B42-8455-B74FA1139AF9}" type="pres">
      <dgm:prSet presAssocID="{D2258C22-54CB-48FC-AC5A-49FB07933336}" presName="rootText" presStyleLbl="node2" presStyleIdx="0" presStyleCnt="2" custScaleX="172803" custLinFactNeighborX="-49336">
        <dgm:presLayoutVars>
          <dgm:chPref val="3"/>
        </dgm:presLayoutVars>
      </dgm:prSet>
      <dgm:spPr/>
    </dgm:pt>
    <dgm:pt modelId="{D66CC37F-1598-4AB2-8566-701FE03BFC25}" type="pres">
      <dgm:prSet presAssocID="{D2258C22-54CB-48FC-AC5A-49FB07933336}" presName="rootConnector" presStyleLbl="node2" presStyleIdx="0" presStyleCnt="2"/>
      <dgm:spPr/>
    </dgm:pt>
    <dgm:pt modelId="{750A9D22-0F77-4E57-90E1-3FFD69B78071}" type="pres">
      <dgm:prSet presAssocID="{D2258C22-54CB-48FC-AC5A-49FB07933336}" presName="hierChild4" presStyleCnt="0"/>
      <dgm:spPr/>
    </dgm:pt>
    <dgm:pt modelId="{DC80C75E-C69C-4F07-9CD2-489B5FABCB6D}" type="pres">
      <dgm:prSet presAssocID="{497F5C57-54E2-454E-A1F6-9646B994466E}" presName="Name35" presStyleLbl="parChTrans1D3" presStyleIdx="0" presStyleCnt="4"/>
      <dgm:spPr/>
    </dgm:pt>
    <dgm:pt modelId="{C4D8AB64-5177-45B4-8A41-8A32160E19DC}" type="pres">
      <dgm:prSet presAssocID="{BDCDDA8C-8DFC-47C1-A4E1-096910C1CB90}" presName="hierRoot2" presStyleCnt="0">
        <dgm:presLayoutVars>
          <dgm:hierBranch/>
        </dgm:presLayoutVars>
      </dgm:prSet>
      <dgm:spPr/>
    </dgm:pt>
    <dgm:pt modelId="{9C74711E-EEB2-477B-B5BA-C7F17E62FEF4}" type="pres">
      <dgm:prSet presAssocID="{BDCDDA8C-8DFC-47C1-A4E1-096910C1CB90}" presName="rootComposite" presStyleCnt="0"/>
      <dgm:spPr/>
    </dgm:pt>
    <dgm:pt modelId="{186F031B-D164-45C6-AEEF-88478D96D870}" type="pres">
      <dgm:prSet presAssocID="{BDCDDA8C-8DFC-47C1-A4E1-096910C1CB90}" presName="rootText" presStyleLbl="node3" presStyleIdx="0" presStyleCnt="4" custScaleX="173481" custScaleY="323309" custLinFactNeighborX="-49489" custLinFactNeighborY="2320">
        <dgm:presLayoutVars>
          <dgm:chPref val="3"/>
        </dgm:presLayoutVars>
      </dgm:prSet>
      <dgm:spPr/>
    </dgm:pt>
    <dgm:pt modelId="{62BA834C-34AE-471E-8699-9A7EF68C659D}" type="pres">
      <dgm:prSet presAssocID="{BDCDDA8C-8DFC-47C1-A4E1-096910C1CB90}" presName="rootConnector" presStyleLbl="node3" presStyleIdx="0" presStyleCnt="4"/>
      <dgm:spPr/>
    </dgm:pt>
    <dgm:pt modelId="{C19DF997-C616-4114-B994-22997D327383}" type="pres">
      <dgm:prSet presAssocID="{BDCDDA8C-8DFC-47C1-A4E1-096910C1CB90}" presName="hierChild4" presStyleCnt="0"/>
      <dgm:spPr/>
    </dgm:pt>
    <dgm:pt modelId="{AC6FC665-CE54-4771-AA01-47ABC01A321F}" type="pres">
      <dgm:prSet presAssocID="{BDCDDA8C-8DFC-47C1-A4E1-096910C1CB90}" presName="hierChild5" presStyleCnt="0"/>
      <dgm:spPr/>
    </dgm:pt>
    <dgm:pt modelId="{351B9B59-7137-4E87-950A-2C2D9524F735}" type="pres">
      <dgm:prSet presAssocID="{D2258C22-54CB-48FC-AC5A-49FB07933336}" presName="hierChild5" presStyleCnt="0"/>
      <dgm:spPr/>
    </dgm:pt>
    <dgm:pt modelId="{1C81A377-F54B-4A65-8CEE-5F696FC24AB3}" type="pres">
      <dgm:prSet presAssocID="{030EE85A-2226-434B-BFDD-E1EEB550750A}" presName="Name37" presStyleLbl="parChTrans1D2" presStyleIdx="1" presStyleCnt="2"/>
      <dgm:spPr/>
    </dgm:pt>
    <dgm:pt modelId="{681E13C0-B136-4F0C-A22A-3ECB57987658}" type="pres">
      <dgm:prSet presAssocID="{FDEF69D0-F697-4FFE-A00A-408790736519}" presName="hierRoot2" presStyleCnt="0">
        <dgm:presLayoutVars>
          <dgm:hierBranch val="init"/>
        </dgm:presLayoutVars>
      </dgm:prSet>
      <dgm:spPr/>
    </dgm:pt>
    <dgm:pt modelId="{230EC129-6B8B-45CF-847D-238B0F473405}" type="pres">
      <dgm:prSet presAssocID="{FDEF69D0-F697-4FFE-A00A-408790736519}" presName="rootComposite" presStyleCnt="0"/>
      <dgm:spPr/>
    </dgm:pt>
    <dgm:pt modelId="{4EEACEDB-4FDE-4620-9D82-683F265FC5CD}" type="pres">
      <dgm:prSet presAssocID="{FDEF69D0-F697-4FFE-A00A-408790736519}" presName="rootText" presStyleLbl="node2" presStyleIdx="1" presStyleCnt="2" custScaleX="273368" custLinFactNeighborX="32395">
        <dgm:presLayoutVars>
          <dgm:chPref val="3"/>
        </dgm:presLayoutVars>
      </dgm:prSet>
      <dgm:spPr/>
    </dgm:pt>
    <dgm:pt modelId="{78D5A274-F864-4477-83DF-BD59724E8605}" type="pres">
      <dgm:prSet presAssocID="{FDEF69D0-F697-4FFE-A00A-408790736519}" presName="rootConnector" presStyleLbl="node2" presStyleIdx="1" presStyleCnt="2"/>
      <dgm:spPr/>
    </dgm:pt>
    <dgm:pt modelId="{83CE87F3-B964-4C23-8797-480F84897E4B}" type="pres">
      <dgm:prSet presAssocID="{FDEF69D0-F697-4FFE-A00A-408790736519}" presName="hierChild4" presStyleCnt="0"/>
      <dgm:spPr/>
    </dgm:pt>
    <dgm:pt modelId="{09A2ECE2-1C57-4656-8AEE-0AE8E66D0C4A}" type="pres">
      <dgm:prSet presAssocID="{7F2E2247-3E22-4FE3-8E6E-52E431E1AE6D}" presName="Name37" presStyleLbl="parChTrans1D3" presStyleIdx="1" presStyleCnt="4"/>
      <dgm:spPr/>
    </dgm:pt>
    <dgm:pt modelId="{EC1E58CC-882A-41BD-9C68-992570B3DAF0}" type="pres">
      <dgm:prSet presAssocID="{CA21FE9E-E36A-418D-83E0-DD030C82A785}" presName="hierRoot2" presStyleCnt="0">
        <dgm:presLayoutVars>
          <dgm:hierBranch val="init"/>
        </dgm:presLayoutVars>
      </dgm:prSet>
      <dgm:spPr/>
    </dgm:pt>
    <dgm:pt modelId="{2CBBABA8-0547-426B-9A0A-17560BA3C0C6}" type="pres">
      <dgm:prSet presAssocID="{CA21FE9E-E36A-418D-83E0-DD030C82A785}" presName="rootComposite" presStyleCnt="0"/>
      <dgm:spPr/>
    </dgm:pt>
    <dgm:pt modelId="{9FF3A39D-0905-4C97-9D51-3FC2F3A87DBE}" type="pres">
      <dgm:prSet presAssocID="{CA21FE9E-E36A-418D-83E0-DD030C82A785}" presName="rootText" presStyleLbl="node3" presStyleIdx="1" presStyleCnt="4" custScaleX="150629" custScaleY="114723" custLinFactX="178482" custLinFactNeighborX="200000" custLinFactNeighborY="19707">
        <dgm:presLayoutVars>
          <dgm:chPref val="3"/>
        </dgm:presLayoutVars>
      </dgm:prSet>
      <dgm:spPr/>
    </dgm:pt>
    <dgm:pt modelId="{DBF96B58-DF81-4C61-9EDE-16BC6E166CAA}" type="pres">
      <dgm:prSet presAssocID="{CA21FE9E-E36A-418D-83E0-DD030C82A785}" presName="rootConnector" presStyleLbl="node3" presStyleIdx="1" presStyleCnt="4"/>
      <dgm:spPr/>
    </dgm:pt>
    <dgm:pt modelId="{71E8CD6B-22DF-40D0-A450-5A83ECA57B79}" type="pres">
      <dgm:prSet presAssocID="{CA21FE9E-E36A-418D-83E0-DD030C82A785}" presName="hierChild4" presStyleCnt="0"/>
      <dgm:spPr/>
    </dgm:pt>
    <dgm:pt modelId="{4A492CF1-F250-429C-A9E8-37B5F3B848F3}" type="pres">
      <dgm:prSet presAssocID="{CA21FE9E-E36A-418D-83E0-DD030C82A785}" presName="hierChild5" presStyleCnt="0"/>
      <dgm:spPr/>
    </dgm:pt>
    <dgm:pt modelId="{9F87F3D8-CDB0-49AB-8758-85D486D76ED3}" type="pres">
      <dgm:prSet presAssocID="{B97EF10F-D6D6-47F0-9D82-D18A317E54A8}" presName="Name37" presStyleLbl="parChTrans1D3" presStyleIdx="2" presStyleCnt="4"/>
      <dgm:spPr/>
    </dgm:pt>
    <dgm:pt modelId="{50A902D8-DB4B-4A99-841C-9329E405B263}" type="pres">
      <dgm:prSet presAssocID="{997B1B5C-3FDF-44FD-824D-5BB5AE9E42DA}" presName="hierRoot2" presStyleCnt="0">
        <dgm:presLayoutVars>
          <dgm:hierBranch val="init"/>
        </dgm:presLayoutVars>
      </dgm:prSet>
      <dgm:spPr/>
    </dgm:pt>
    <dgm:pt modelId="{34524373-9CC2-4AF5-AA9C-ADCE3147CAAC}" type="pres">
      <dgm:prSet presAssocID="{997B1B5C-3FDF-44FD-824D-5BB5AE9E42DA}" presName="rootComposite" presStyleCnt="0"/>
      <dgm:spPr/>
    </dgm:pt>
    <dgm:pt modelId="{2CA59586-9F06-4B39-8838-CA47892FF3C1}" type="pres">
      <dgm:prSet presAssocID="{997B1B5C-3FDF-44FD-824D-5BB5AE9E42DA}" presName="rootText" presStyleLbl="node3" presStyleIdx="2" presStyleCnt="4" custLinFactNeighborX="11016" custLinFactNeighborY="19592">
        <dgm:presLayoutVars>
          <dgm:chPref val="3"/>
        </dgm:presLayoutVars>
      </dgm:prSet>
      <dgm:spPr/>
    </dgm:pt>
    <dgm:pt modelId="{42B565B1-F165-436D-9D3F-6BC8767A2F0A}" type="pres">
      <dgm:prSet presAssocID="{997B1B5C-3FDF-44FD-824D-5BB5AE9E42DA}" presName="rootConnector" presStyleLbl="node3" presStyleIdx="2" presStyleCnt="4"/>
      <dgm:spPr/>
    </dgm:pt>
    <dgm:pt modelId="{5957D5C2-5A34-4909-B2B5-F9C99461F311}" type="pres">
      <dgm:prSet presAssocID="{997B1B5C-3FDF-44FD-824D-5BB5AE9E42DA}" presName="hierChild4" presStyleCnt="0"/>
      <dgm:spPr/>
    </dgm:pt>
    <dgm:pt modelId="{D4DDEF46-FE07-4E57-AF4C-C117019FD2CB}" type="pres">
      <dgm:prSet presAssocID="{5E4AF7D3-7873-4FE2-AB2B-7ECE5C58966B}" presName="Name37" presStyleLbl="parChTrans1D4" presStyleIdx="0" presStyleCnt="6"/>
      <dgm:spPr/>
    </dgm:pt>
    <dgm:pt modelId="{5C0D0774-938A-4F6E-B01B-9B84711954EE}" type="pres">
      <dgm:prSet presAssocID="{6BCC867C-4111-49C2-B71E-BDF0A754E0BF}" presName="hierRoot2" presStyleCnt="0">
        <dgm:presLayoutVars>
          <dgm:hierBranch val="l"/>
        </dgm:presLayoutVars>
      </dgm:prSet>
      <dgm:spPr/>
    </dgm:pt>
    <dgm:pt modelId="{8ADF9AC3-97C4-4863-89EF-F38E62573E2F}" type="pres">
      <dgm:prSet presAssocID="{6BCC867C-4111-49C2-B71E-BDF0A754E0BF}" presName="rootComposite" presStyleCnt="0"/>
      <dgm:spPr/>
    </dgm:pt>
    <dgm:pt modelId="{2A57D823-3AA5-4A4B-AAD3-D613E6546A7C}" type="pres">
      <dgm:prSet presAssocID="{6BCC867C-4111-49C2-B71E-BDF0A754E0BF}" presName="rootText" presStyleLbl="node4" presStyleIdx="0" presStyleCnt="6" custScaleX="128258" custLinFactNeighborX="-28495" custLinFactNeighborY="35206">
        <dgm:presLayoutVars>
          <dgm:chPref val="3"/>
        </dgm:presLayoutVars>
      </dgm:prSet>
      <dgm:spPr/>
    </dgm:pt>
    <dgm:pt modelId="{9F6FE786-E40C-4DE0-9BF5-6D293C283B42}" type="pres">
      <dgm:prSet presAssocID="{6BCC867C-4111-49C2-B71E-BDF0A754E0BF}" presName="rootConnector" presStyleLbl="node4" presStyleIdx="0" presStyleCnt="6"/>
      <dgm:spPr/>
    </dgm:pt>
    <dgm:pt modelId="{65164181-3704-4AE6-A19F-9A61947117C7}" type="pres">
      <dgm:prSet presAssocID="{6BCC867C-4111-49C2-B71E-BDF0A754E0BF}" presName="hierChild4" presStyleCnt="0"/>
      <dgm:spPr/>
    </dgm:pt>
    <dgm:pt modelId="{15B3D504-35D5-4046-8412-31D600356292}" type="pres">
      <dgm:prSet presAssocID="{4B6E5B56-02D2-43D5-B3FF-29B1B263E93C}" presName="Name50" presStyleLbl="parChTrans1D4" presStyleIdx="1" presStyleCnt="6"/>
      <dgm:spPr/>
    </dgm:pt>
    <dgm:pt modelId="{14E33A6B-9F65-4502-82CA-FA2BF6610B68}" type="pres">
      <dgm:prSet presAssocID="{5B6D5D8D-EE4B-427A-A0B3-B73682E41447}" presName="hierRoot2" presStyleCnt="0">
        <dgm:presLayoutVars>
          <dgm:hierBranch val="init"/>
        </dgm:presLayoutVars>
      </dgm:prSet>
      <dgm:spPr/>
    </dgm:pt>
    <dgm:pt modelId="{CD8B3BBE-069A-4566-AC6F-2494144977E3}" type="pres">
      <dgm:prSet presAssocID="{5B6D5D8D-EE4B-427A-A0B3-B73682E41447}" presName="rootComposite" presStyleCnt="0"/>
      <dgm:spPr/>
    </dgm:pt>
    <dgm:pt modelId="{8D0C13AB-C462-43E3-A3AF-A564B358527F}" type="pres">
      <dgm:prSet presAssocID="{5B6D5D8D-EE4B-427A-A0B3-B73682E41447}" presName="rootText" presStyleLbl="node4" presStyleIdx="1" presStyleCnt="6" custScaleX="234054" custScaleY="128596" custLinFactNeighborX="59730" custLinFactNeighborY="27779">
        <dgm:presLayoutVars>
          <dgm:chPref val="3"/>
        </dgm:presLayoutVars>
      </dgm:prSet>
      <dgm:spPr/>
    </dgm:pt>
    <dgm:pt modelId="{065CF884-73B8-43AB-823E-FED2557416F5}" type="pres">
      <dgm:prSet presAssocID="{5B6D5D8D-EE4B-427A-A0B3-B73682E41447}" presName="rootConnector" presStyleLbl="node4" presStyleIdx="1" presStyleCnt="6"/>
      <dgm:spPr/>
    </dgm:pt>
    <dgm:pt modelId="{F5B9CF25-9DCC-4602-9548-CDAF4B8E2E81}" type="pres">
      <dgm:prSet presAssocID="{5B6D5D8D-EE4B-427A-A0B3-B73682E41447}" presName="hierChild4" presStyleCnt="0"/>
      <dgm:spPr/>
    </dgm:pt>
    <dgm:pt modelId="{F356F3DC-A3BF-4AB9-9C19-8842333EFF3C}" type="pres">
      <dgm:prSet presAssocID="{5B6D5D8D-EE4B-427A-A0B3-B73682E41447}" presName="hierChild5" presStyleCnt="0"/>
      <dgm:spPr/>
    </dgm:pt>
    <dgm:pt modelId="{DEB2829D-2A54-492A-9403-530798BCE525}" type="pres">
      <dgm:prSet presAssocID="{206715AE-53DF-4399-BB9C-07E75B2110A9}" presName="Name50" presStyleLbl="parChTrans1D4" presStyleIdx="2" presStyleCnt="6"/>
      <dgm:spPr/>
    </dgm:pt>
    <dgm:pt modelId="{CC4325F1-456F-4A97-8A54-F76E43FE3149}" type="pres">
      <dgm:prSet presAssocID="{391138D0-7426-4BD1-8036-8CC3251FEC3A}" presName="hierRoot2" presStyleCnt="0">
        <dgm:presLayoutVars>
          <dgm:hierBranch val="init"/>
        </dgm:presLayoutVars>
      </dgm:prSet>
      <dgm:spPr/>
    </dgm:pt>
    <dgm:pt modelId="{557EC610-D2EF-46FA-A41D-FA2E6B451898}" type="pres">
      <dgm:prSet presAssocID="{391138D0-7426-4BD1-8036-8CC3251FEC3A}" presName="rootComposite" presStyleCnt="0"/>
      <dgm:spPr/>
    </dgm:pt>
    <dgm:pt modelId="{CE8A23E9-2B39-44A2-9480-E3D4A161EC0C}" type="pres">
      <dgm:prSet presAssocID="{391138D0-7426-4BD1-8036-8CC3251FEC3A}" presName="rootText" presStyleLbl="node4" presStyleIdx="2" presStyleCnt="6" custScaleX="234054" custScaleY="127047" custLinFactNeighborX="60964" custLinFactNeighborY="1335">
        <dgm:presLayoutVars>
          <dgm:chPref val="3"/>
        </dgm:presLayoutVars>
      </dgm:prSet>
      <dgm:spPr/>
    </dgm:pt>
    <dgm:pt modelId="{73B548AF-B536-4087-B860-8B1F774C4CBA}" type="pres">
      <dgm:prSet presAssocID="{391138D0-7426-4BD1-8036-8CC3251FEC3A}" presName="rootConnector" presStyleLbl="node4" presStyleIdx="2" presStyleCnt="6"/>
      <dgm:spPr/>
    </dgm:pt>
    <dgm:pt modelId="{747276EC-0D91-4E3E-8B2E-5DADA87AB8CE}" type="pres">
      <dgm:prSet presAssocID="{391138D0-7426-4BD1-8036-8CC3251FEC3A}" presName="hierChild4" presStyleCnt="0"/>
      <dgm:spPr/>
    </dgm:pt>
    <dgm:pt modelId="{99780FB6-CDB5-4A8D-A07C-E8E4667343B8}" type="pres">
      <dgm:prSet presAssocID="{391138D0-7426-4BD1-8036-8CC3251FEC3A}" presName="hierChild5" presStyleCnt="0"/>
      <dgm:spPr/>
    </dgm:pt>
    <dgm:pt modelId="{FAD2E0C8-507E-4E1A-B939-9C5EA81DC2FE}" type="pres">
      <dgm:prSet presAssocID="{6BCC867C-4111-49C2-B71E-BDF0A754E0BF}" presName="hierChild5" presStyleCnt="0"/>
      <dgm:spPr/>
    </dgm:pt>
    <dgm:pt modelId="{73646372-E536-4097-9361-0F46A780312B}" type="pres">
      <dgm:prSet presAssocID="{C2BEB798-27C4-4CBF-BE50-24313436FC1B}" presName="Name37" presStyleLbl="parChTrans1D4" presStyleIdx="3" presStyleCnt="6"/>
      <dgm:spPr/>
    </dgm:pt>
    <dgm:pt modelId="{C35D370B-9D97-473B-B5B6-FA08E686B4DD}" type="pres">
      <dgm:prSet presAssocID="{148A6B4E-6A7F-4298-A9D4-743E20321FC6}" presName="hierRoot2" presStyleCnt="0">
        <dgm:presLayoutVars>
          <dgm:hierBranch val="r"/>
        </dgm:presLayoutVars>
      </dgm:prSet>
      <dgm:spPr/>
    </dgm:pt>
    <dgm:pt modelId="{2213486F-280F-4F51-A682-5548BC61EAAC}" type="pres">
      <dgm:prSet presAssocID="{148A6B4E-6A7F-4298-A9D4-743E20321FC6}" presName="rootComposite" presStyleCnt="0"/>
      <dgm:spPr/>
    </dgm:pt>
    <dgm:pt modelId="{FAC8978D-8A9E-41DD-91FC-B3447CB1444B}" type="pres">
      <dgm:prSet presAssocID="{148A6B4E-6A7F-4298-A9D4-743E20321FC6}" presName="rootText" presStyleLbl="node4" presStyleIdx="3" presStyleCnt="6" custScaleX="124826" custLinFactNeighborX="48304" custLinFactNeighborY="35815">
        <dgm:presLayoutVars>
          <dgm:chPref val="3"/>
        </dgm:presLayoutVars>
      </dgm:prSet>
      <dgm:spPr/>
    </dgm:pt>
    <dgm:pt modelId="{7A1DFBE2-EA81-4F44-9EF6-A421BC28973B}" type="pres">
      <dgm:prSet presAssocID="{148A6B4E-6A7F-4298-A9D4-743E20321FC6}" presName="rootConnector" presStyleLbl="node4" presStyleIdx="3" presStyleCnt="6"/>
      <dgm:spPr/>
    </dgm:pt>
    <dgm:pt modelId="{E70F1D8D-0BA4-46E4-9E89-9F4063630D0D}" type="pres">
      <dgm:prSet presAssocID="{148A6B4E-6A7F-4298-A9D4-743E20321FC6}" presName="hierChild4" presStyleCnt="0"/>
      <dgm:spPr/>
    </dgm:pt>
    <dgm:pt modelId="{363F8297-5324-483C-BFBB-B210757B198C}" type="pres">
      <dgm:prSet presAssocID="{07EDBE49-2488-47B3-82FE-CF80D1B1F213}" presName="Name50" presStyleLbl="parChTrans1D4" presStyleIdx="4" presStyleCnt="6"/>
      <dgm:spPr/>
    </dgm:pt>
    <dgm:pt modelId="{E5562C85-712C-4D53-936E-309A09AF1153}" type="pres">
      <dgm:prSet presAssocID="{0E73BAC4-8F29-4D3D-BE1C-B9DF11BE6A13}" presName="hierRoot2" presStyleCnt="0">
        <dgm:presLayoutVars>
          <dgm:hierBranch val="r"/>
        </dgm:presLayoutVars>
      </dgm:prSet>
      <dgm:spPr/>
    </dgm:pt>
    <dgm:pt modelId="{70194BD2-A53A-40DA-BE51-E06876DA1872}" type="pres">
      <dgm:prSet presAssocID="{0E73BAC4-8F29-4D3D-BE1C-B9DF11BE6A13}" presName="rootComposite" presStyleCnt="0"/>
      <dgm:spPr/>
    </dgm:pt>
    <dgm:pt modelId="{3B102C13-2265-449E-9664-BE03570BD9D1}" type="pres">
      <dgm:prSet presAssocID="{0E73BAC4-8F29-4D3D-BE1C-B9DF11BE6A13}" presName="rootText" presStyleLbl="node4" presStyleIdx="4" presStyleCnt="6" custScaleX="230269" custScaleY="129669" custLinFactNeighborX="14819" custLinFactNeighborY="31418">
        <dgm:presLayoutVars>
          <dgm:chPref val="3"/>
        </dgm:presLayoutVars>
      </dgm:prSet>
      <dgm:spPr/>
    </dgm:pt>
    <dgm:pt modelId="{93DF199E-1EFD-4DFA-B3DB-BA66D9BBB801}" type="pres">
      <dgm:prSet presAssocID="{0E73BAC4-8F29-4D3D-BE1C-B9DF11BE6A13}" presName="rootConnector" presStyleLbl="node4" presStyleIdx="4" presStyleCnt="6"/>
      <dgm:spPr/>
    </dgm:pt>
    <dgm:pt modelId="{1E364182-070B-4583-BED8-E3BC649EC6D0}" type="pres">
      <dgm:prSet presAssocID="{0E73BAC4-8F29-4D3D-BE1C-B9DF11BE6A13}" presName="hierChild4" presStyleCnt="0"/>
      <dgm:spPr/>
    </dgm:pt>
    <dgm:pt modelId="{01937F06-55C3-49A5-BAEC-56D96735469B}" type="pres">
      <dgm:prSet presAssocID="{0E73BAC4-8F29-4D3D-BE1C-B9DF11BE6A13}" presName="hierChild5" presStyleCnt="0"/>
      <dgm:spPr/>
    </dgm:pt>
    <dgm:pt modelId="{605F29CE-2EE9-4150-BA60-A08F76DAA3D2}" type="pres">
      <dgm:prSet presAssocID="{1C9227C2-EA2C-4127-8991-6749525E9F50}" presName="Name50" presStyleLbl="parChTrans1D4" presStyleIdx="5" presStyleCnt="6"/>
      <dgm:spPr/>
    </dgm:pt>
    <dgm:pt modelId="{20FC4458-936C-4377-AFE2-3B60A7D7C371}" type="pres">
      <dgm:prSet presAssocID="{7A581C72-95EA-487F-95FF-C0E9F966BBDE}" presName="hierRoot2" presStyleCnt="0">
        <dgm:presLayoutVars>
          <dgm:hierBranch val="r"/>
        </dgm:presLayoutVars>
      </dgm:prSet>
      <dgm:spPr/>
    </dgm:pt>
    <dgm:pt modelId="{EA155994-9EC3-4BD8-B01B-353C9FE87CD5}" type="pres">
      <dgm:prSet presAssocID="{7A581C72-95EA-487F-95FF-C0E9F966BBDE}" presName="rootComposite" presStyleCnt="0"/>
      <dgm:spPr/>
    </dgm:pt>
    <dgm:pt modelId="{6053D35F-DC01-4439-B53C-3B0A4A855C70}" type="pres">
      <dgm:prSet presAssocID="{7A581C72-95EA-487F-95FF-C0E9F966BBDE}" presName="rootText" presStyleLbl="node4" presStyleIdx="5" presStyleCnt="6" custScaleX="232142" custScaleY="125305" custLinFactNeighborX="12946" custLinFactNeighborY="1203">
        <dgm:presLayoutVars>
          <dgm:chPref val="3"/>
        </dgm:presLayoutVars>
      </dgm:prSet>
      <dgm:spPr/>
    </dgm:pt>
    <dgm:pt modelId="{D2799EDD-D71A-4C78-8427-FA6993E7C369}" type="pres">
      <dgm:prSet presAssocID="{7A581C72-95EA-487F-95FF-C0E9F966BBDE}" presName="rootConnector" presStyleLbl="node4" presStyleIdx="5" presStyleCnt="6"/>
      <dgm:spPr/>
    </dgm:pt>
    <dgm:pt modelId="{DE548F2D-875B-46ED-8A52-403518557561}" type="pres">
      <dgm:prSet presAssocID="{7A581C72-95EA-487F-95FF-C0E9F966BBDE}" presName="hierChild4" presStyleCnt="0"/>
      <dgm:spPr/>
    </dgm:pt>
    <dgm:pt modelId="{E5C1F053-1727-4959-93A6-2E654C1E01B6}" type="pres">
      <dgm:prSet presAssocID="{7A581C72-95EA-487F-95FF-C0E9F966BBDE}" presName="hierChild5" presStyleCnt="0"/>
      <dgm:spPr/>
    </dgm:pt>
    <dgm:pt modelId="{77F4D6C0-4988-42A0-B0B5-9C160A61C7C4}" type="pres">
      <dgm:prSet presAssocID="{148A6B4E-6A7F-4298-A9D4-743E20321FC6}" presName="hierChild5" presStyleCnt="0"/>
      <dgm:spPr/>
    </dgm:pt>
    <dgm:pt modelId="{E9EA6377-4604-469B-B58E-FC2F266C4AB1}" type="pres">
      <dgm:prSet presAssocID="{997B1B5C-3FDF-44FD-824D-5BB5AE9E42DA}" presName="hierChild5" presStyleCnt="0"/>
      <dgm:spPr/>
    </dgm:pt>
    <dgm:pt modelId="{009916B9-567A-4142-B7E1-5A687F72ADD4}" type="pres">
      <dgm:prSet presAssocID="{7EAA2B24-9945-47D3-9883-C75FBB3C3EFF}" presName="Name37" presStyleLbl="parChTrans1D3" presStyleIdx="3" presStyleCnt="4"/>
      <dgm:spPr/>
    </dgm:pt>
    <dgm:pt modelId="{3A2A16D4-38E0-4033-930F-00F8F3162E6B}" type="pres">
      <dgm:prSet presAssocID="{D5AA5E3B-B8EA-4C41-B2FB-1593E78580CD}" presName="hierRoot2" presStyleCnt="0">
        <dgm:presLayoutVars>
          <dgm:hierBranch val="init"/>
        </dgm:presLayoutVars>
      </dgm:prSet>
      <dgm:spPr/>
    </dgm:pt>
    <dgm:pt modelId="{FF3BB1C8-7E07-44CD-B229-95A951706B5A}" type="pres">
      <dgm:prSet presAssocID="{D5AA5E3B-B8EA-4C41-B2FB-1593E78580CD}" presName="rootComposite" presStyleCnt="0"/>
      <dgm:spPr/>
    </dgm:pt>
    <dgm:pt modelId="{685535E9-4E5B-4929-8F71-A33966682D16}" type="pres">
      <dgm:prSet presAssocID="{D5AA5E3B-B8EA-4C41-B2FB-1593E78580CD}" presName="rootText" presStyleLbl="node3" presStyleIdx="3" presStyleCnt="4" custScaleX="148595" custScaleY="135847" custLinFactX="-194788" custLinFactNeighborX="-200000" custLinFactNeighborY="19967">
        <dgm:presLayoutVars>
          <dgm:chPref val="3"/>
        </dgm:presLayoutVars>
      </dgm:prSet>
      <dgm:spPr/>
    </dgm:pt>
    <dgm:pt modelId="{FB7D6728-3F16-427A-B58E-2E4B5F74C91B}" type="pres">
      <dgm:prSet presAssocID="{D5AA5E3B-B8EA-4C41-B2FB-1593E78580CD}" presName="rootConnector" presStyleLbl="node3" presStyleIdx="3" presStyleCnt="4"/>
      <dgm:spPr/>
    </dgm:pt>
    <dgm:pt modelId="{8056BBD5-DC88-40C4-A2EF-A71F7DDC5DF2}" type="pres">
      <dgm:prSet presAssocID="{D5AA5E3B-B8EA-4C41-B2FB-1593E78580CD}" presName="hierChild4" presStyleCnt="0"/>
      <dgm:spPr/>
    </dgm:pt>
    <dgm:pt modelId="{1524D867-9F56-4128-B86A-0B4B5194A7C7}" type="pres">
      <dgm:prSet presAssocID="{D5AA5E3B-B8EA-4C41-B2FB-1593E78580CD}" presName="hierChild5" presStyleCnt="0"/>
      <dgm:spPr/>
    </dgm:pt>
    <dgm:pt modelId="{C4F26084-2A6A-4A12-85C8-D5CCCDBAE601}" type="pres">
      <dgm:prSet presAssocID="{FDEF69D0-F697-4FFE-A00A-408790736519}" presName="hierChild5" presStyleCnt="0"/>
      <dgm:spPr/>
    </dgm:pt>
    <dgm:pt modelId="{7E5F1C8A-E8E0-400B-8F7A-9301A042DDF3}" type="pres">
      <dgm:prSet presAssocID="{3BF23DCD-D14D-4652-B874-9F574610E87F}" presName="hierChild3" presStyleCnt="0"/>
      <dgm:spPr/>
    </dgm:pt>
  </dgm:ptLst>
  <dgm:cxnLst>
    <dgm:cxn modelId="{CF418F00-4811-4229-9566-3D4DAE804669}" srcId="{6BCC867C-4111-49C2-B71E-BDF0A754E0BF}" destId="{5B6D5D8D-EE4B-427A-A0B3-B73682E41447}" srcOrd="0" destOrd="0" parTransId="{4B6E5B56-02D2-43D5-B3FF-29B1B263E93C}" sibTransId="{140DEE61-7F03-44FC-8953-4427FCD7A6AE}"/>
    <dgm:cxn modelId="{94FAE804-3FE1-451A-8303-D8457D17B284}" srcId="{148A6B4E-6A7F-4298-A9D4-743E20321FC6}" destId="{0E73BAC4-8F29-4D3D-BE1C-B9DF11BE6A13}" srcOrd="0" destOrd="0" parTransId="{07EDBE49-2488-47B3-82FE-CF80D1B1F213}" sibTransId="{B356B0B3-DFA3-464F-B55C-729706C82A5C}"/>
    <dgm:cxn modelId="{8692F704-9DA9-4464-8B3D-B46D16F49088}" type="presOf" srcId="{997B1B5C-3FDF-44FD-824D-5BB5AE9E42DA}" destId="{2CA59586-9F06-4B39-8838-CA47892FF3C1}" srcOrd="0" destOrd="0" presId="urn:microsoft.com/office/officeart/2005/8/layout/orgChart1"/>
    <dgm:cxn modelId="{007FEF05-2902-40AA-B9BD-FB622925ED85}" type="presOf" srcId="{07EDBE49-2488-47B3-82FE-CF80D1B1F213}" destId="{363F8297-5324-483C-BFBB-B210757B198C}" srcOrd="0" destOrd="0" presId="urn:microsoft.com/office/officeart/2005/8/layout/orgChart1"/>
    <dgm:cxn modelId="{93040307-B478-4F09-AC94-0E2945B74955}" type="presOf" srcId="{BDCDDA8C-8DFC-47C1-A4E1-096910C1CB90}" destId="{186F031B-D164-45C6-AEEF-88478D96D870}" srcOrd="0" destOrd="0" presId="urn:microsoft.com/office/officeart/2005/8/layout/orgChart1"/>
    <dgm:cxn modelId="{34641E0B-95F1-4BA8-B791-FDC78308CDC2}" srcId="{10AA78BD-4928-4685-8370-A546C40C5E67}" destId="{3BF23DCD-D14D-4652-B874-9F574610E87F}" srcOrd="0" destOrd="0" parTransId="{B409898D-E27C-41BE-A35C-87206B918AE1}" sibTransId="{A18E1566-3773-4D75-AF72-86C4B1D6D836}"/>
    <dgm:cxn modelId="{9C2DBD21-1046-4856-87A2-BD07B323558F}" type="presOf" srcId="{3BF23DCD-D14D-4652-B874-9F574610E87F}" destId="{7936441A-BFD1-4D04-B4C4-EC4AC25EAD7F}" srcOrd="1" destOrd="0" presId="urn:microsoft.com/office/officeart/2005/8/layout/orgChart1"/>
    <dgm:cxn modelId="{5A03FB22-26CF-4229-8FE7-8E8B3C8061EB}" type="presOf" srcId="{7A581C72-95EA-487F-95FF-C0E9F966BBDE}" destId="{D2799EDD-D71A-4C78-8427-FA6993E7C369}" srcOrd="1" destOrd="0" presId="urn:microsoft.com/office/officeart/2005/8/layout/orgChart1"/>
    <dgm:cxn modelId="{84A15231-6E6F-4382-A54A-2BC82F55248B}" type="presOf" srcId="{FDEF69D0-F697-4FFE-A00A-408790736519}" destId="{4EEACEDB-4FDE-4620-9D82-683F265FC5CD}" srcOrd="0" destOrd="0" presId="urn:microsoft.com/office/officeart/2005/8/layout/orgChart1"/>
    <dgm:cxn modelId="{363E6832-A1F4-4C4C-9D0B-76AC80E43E4E}" type="presOf" srcId="{1C9227C2-EA2C-4127-8991-6749525E9F50}" destId="{605F29CE-2EE9-4150-BA60-A08F76DAA3D2}" srcOrd="0" destOrd="0" presId="urn:microsoft.com/office/officeart/2005/8/layout/orgChart1"/>
    <dgm:cxn modelId="{6373DF33-CAB7-4112-94ED-4CB81623D566}" type="presOf" srcId="{CA21FE9E-E36A-418D-83E0-DD030C82A785}" destId="{9FF3A39D-0905-4C97-9D51-3FC2F3A87DBE}" srcOrd="0" destOrd="0" presId="urn:microsoft.com/office/officeart/2005/8/layout/orgChart1"/>
    <dgm:cxn modelId="{E669C437-1655-4C73-A962-90BE0B400FE6}" type="presOf" srcId="{0E73BAC4-8F29-4D3D-BE1C-B9DF11BE6A13}" destId="{3B102C13-2265-449E-9664-BE03570BD9D1}" srcOrd="0" destOrd="0" presId="urn:microsoft.com/office/officeart/2005/8/layout/orgChart1"/>
    <dgm:cxn modelId="{5CBBF437-BD65-4D89-89CE-C092C8F50D3D}" type="presOf" srcId="{B97EF10F-D6D6-47F0-9D82-D18A317E54A8}" destId="{9F87F3D8-CDB0-49AB-8758-85D486D76ED3}" srcOrd="0" destOrd="0" presId="urn:microsoft.com/office/officeart/2005/8/layout/orgChart1"/>
    <dgm:cxn modelId="{08693738-3694-433F-B32C-99592A198DE4}" type="presOf" srcId="{391138D0-7426-4BD1-8036-8CC3251FEC3A}" destId="{CE8A23E9-2B39-44A2-9480-E3D4A161EC0C}" srcOrd="0" destOrd="0" presId="urn:microsoft.com/office/officeart/2005/8/layout/orgChart1"/>
    <dgm:cxn modelId="{0605F838-026F-40A6-9FC5-C4626853AC9B}" type="presOf" srcId="{0E73BAC4-8F29-4D3D-BE1C-B9DF11BE6A13}" destId="{93DF199E-1EFD-4DFA-B3DB-BA66D9BBB801}" srcOrd="1" destOrd="0" presId="urn:microsoft.com/office/officeart/2005/8/layout/orgChart1"/>
    <dgm:cxn modelId="{BEE23E3D-DE7D-4102-AC68-56B61A21B830}" srcId="{3BF23DCD-D14D-4652-B874-9F574610E87F}" destId="{D2258C22-54CB-48FC-AC5A-49FB07933336}" srcOrd="0" destOrd="0" parTransId="{45411D7C-3F8A-4B1A-AFFB-B8E34BBD757F}" sibTransId="{BE626701-CCBC-46B3-A519-19F66EDBFAA6}"/>
    <dgm:cxn modelId="{6A57945B-4071-4104-B494-D9DB5726B32D}" srcId="{FDEF69D0-F697-4FFE-A00A-408790736519}" destId="{CA21FE9E-E36A-418D-83E0-DD030C82A785}" srcOrd="0" destOrd="0" parTransId="{7F2E2247-3E22-4FE3-8E6E-52E431E1AE6D}" sibTransId="{E5C3DA2F-D15E-4272-8A20-C497507132FD}"/>
    <dgm:cxn modelId="{B9F62B5F-EB58-46CA-9658-D944316D00AD}" type="presOf" srcId="{5E4AF7D3-7873-4FE2-AB2B-7ECE5C58966B}" destId="{D4DDEF46-FE07-4E57-AF4C-C117019FD2CB}" srcOrd="0" destOrd="0" presId="urn:microsoft.com/office/officeart/2005/8/layout/orgChart1"/>
    <dgm:cxn modelId="{DACA2A61-1499-49FA-AFC1-FBFECD6876ED}" type="presOf" srcId="{FDEF69D0-F697-4FFE-A00A-408790736519}" destId="{78D5A274-F864-4477-83DF-BD59724E8605}" srcOrd="1" destOrd="0" presId="urn:microsoft.com/office/officeart/2005/8/layout/orgChart1"/>
    <dgm:cxn modelId="{1D5F3262-DE25-44D3-893E-CF82C93454AF}" type="presOf" srcId="{10AA78BD-4928-4685-8370-A546C40C5E67}" destId="{2DDB4B63-E25B-44D0-8308-FB2D55EF7A94}" srcOrd="0" destOrd="0" presId="urn:microsoft.com/office/officeart/2005/8/layout/orgChart1"/>
    <dgm:cxn modelId="{5F211663-7133-4B72-94E1-DCC84B4276DA}" type="presOf" srcId="{45411D7C-3F8A-4B1A-AFFB-B8E34BBD757F}" destId="{27FCCD8B-CCFE-4FCD-AAF2-835EAA45CC31}" srcOrd="0" destOrd="0" presId="urn:microsoft.com/office/officeart/2005/8/layout/orgChart1"/>
    <dgm:cxn modelId="{F94E3B44-DA0D-4DF2-A38A-CBE944C78F75}" type="presOf" srcId="{391138D0-7426-4BD1-8036-8CC3251FEC3A}" destId="{73B548AF-B536-4087-B860-8B1F774C4CBA}" srcOrd="1" destOrd="0" presId="urn:microsoft.com/office/officeart/2005/8/layout/orgChart1"/>
    <dgm:cxn modelId="{797FC966-EDB8-4D67-B918-20A0066C13B1}" srcId="{6BCC867C-4111-49C2-B71E-BDF0A754E0BF}" destId="{391138D0-7426-4BD1-8036-8CC3251FEC3A}" srcOrd="1" destOrd="0" parTransId="{206715AE-53DF-4399-BB9C-07E75B2110A9}" sibTransId="{1566CB97-9E9B-47C6-91B0-191FC0F52C97}"/>
    <dgm:cxn modelId="{DF9A525A-D5A6-4371-B93A-A9229615A901}" type="presOf" srcId="{7A581C72-95EA-487F-95FF-C0E9F966BBDE}" destId="{6053D35F-DC01-4439-B53C-3B0A4A855C70}" srcOrd="0" destOrd="0" presId="urn:microsoft.com/office/officeart/2005/8/layout/orgChart1"/>
    <dgm:cxn modelId="{F719057B-958D-4EDA-9CF2-3341761DE6B2}" type="presOf" srcId="{3BF23DCD-D14D-4652-B874-9F574610E87F}" destId="{C1F0DADE-DA22-4CBB-AA05-4F3FCB308B2C}" srcOrd="0" destOrd="0" presId="urn:microsoft.com/office/officeart/2005/8/layout/orgChart1"/>
    <dgm:cxn modelId="{C4C2447F-0CBF-4E59-80E4-34F574CDDCBE}" srcId="{D2258C22-54CB-48FC-AC5A-49FB07933336}" destId="{BDCDDA8C-8DFC-47C1-A4E1-096910C1CB90}" srcOrd="0" destOrd="0" parTransId="{497F5C57-54E2-454E-A1F6-9646B994466E}" sibTransId="{B3075B2F-40EC-481B-84E7-DE8BDDA77768}"/>
    <dgm:cxn modelId="{F92CC980-1F4F-4F4D-A404-9C0FA08F400B}" type="presOf" srcId="{148A6B4E-6A7F-4298-A9D4-743E20321FC6}" destId="{FAC8978D-8A9E-41DD-91FC-B3447CB1444B}" srcOrd="0" destOrd="0" presId="urn:microsoft.com/office/officeart/2005/8/layout/orgChart1"/>
    <dgm:cxn modelId="{93714787-3074-4690-AF46-55054D6CF226}" type="presOf" srcId="{D2258C22-54CB-48FC-AC5A-49FB07933336}" destId="{D66CC37F-1598-4AB2-8566-701FE03BFC25}" srcOrd="1" destOrd="0" presId="urn:microsoft.com/office/officeart/2005/8/layout/orgChart1"/>
    <dgm:cxn modelId="{43849589-0034-4239-AEA3-668F022D1B50}" type="presOf" srcId="{5B6D5D8D-EE4B-427A-A0B3-B73682E41447}" destId="{065CF884-73B8-43AB-823E-FED2557416F5}" srcOrd="1" destOrd="0" presId="urn:microsoft.com/office/officeart/2005/8/layout/orgChart1"/>
    <dgm:cxn modelId="{8238E991-0506-4814-88FB-C55ED10CF2C2}" type="presOf" srcId="{497F5C57-54E2-454E-A1F6-9646B994466E}" destId="{DC80C75E-C69C-4F07-9CD2-489B5FABCB6D}" srcOrd="0" destOrd="0" presId="urn:microsoft.com/office/officeart/2005/8/layout/orgChart1"/>
    <dgm:cxn modelId="{BA8DB799-2A94-42D2-BB2C-8CE7DC5A0B4E}" srcId="{148A6B4E-6A7F-4298-A9D4-743E20321FC6}" destId="{7A581C72-95EA-487F-95FF-C0E9F966BBDE}" srcOrd="1" destOrd="0" parTransId="{1C9227C2-EA2C-4127-8991-6749525E9F50}" sibTransId="{E0C99832-0AB2-481B-938B-C3751E09CF2E}"/>
    <dgm:cxn modelId="{8820309A-412A-4D09-A6B0-0DA881011570}" type="presOf" srcId="{5B6D5D8D-EE4B-427A-A0B3-B73682E41447}" destId="{8D0C13AB-C462-43E3-A3AF-A564B358527F}" srcOrd="0" destOrd="0" presId="urn:microsoft.com/office/officeart/2005/8/layout/orgChart1"/>
    <dgm:cxn modelId="{81601DA4-278A-49A0-AB9E-F060C3E62651}" type="presOf" srcId="{CA21FE9E-E36A-418D-83E0-DD030C82A785}" destId="{DBF96B58-DF81-4C61-9EDE-16BC6E166CAA}" srcOrd="1" destOrd="0" presId="urn:microsoft.com/office/officeart/2005/8/layout/orgChart1"/>
    <dgm:cxn modelId="{537F61A5-2DE0-4915-8FBC-E22F01B340DA}" type="presOf" srcId="{997B1B5C-3FDF-44FD-824D-5BB5AE9E42DA}" destId="{42B565B1-F165-436D-9D3F-6BC8767A2F0A}" srcOrd="1" destOrd="0" presId="urn:microsoft.com/office/officeart/2005/8/layout/orgChart1"/>
    <dgm:cxn modelId="{A4B352AA-CF9B-4306-B4ED-2CF95B27294C}" type="presOf" srcId="{7EAA2B24-9945-47D3-9883-C75FBB3C3EFF}" destId="{009916B9-567A-4142-B7E1-5A687F72ADD4}" srcOrd="0" destOrd="0" presId="urn:microsoft.com/office/officeart/2005/8/layout/orgChart1"/>
    <dgm:cxn modelId="{794D34AF-E584-4D6F-8439-56ABC515C148}" type="presOf" srcId="{D5AA5E3B-B8EA-4C41-B2FB-1593E78580CD}" destId="{FB7D6728-3F16-427A-B58E-2E4B5F74C91B}" srcOrd="1" destOrd="0" presId="urn:microsoft.com/office/officeart/2005/8/layout/orgChart1"/>
    <dgm:cxn modelId="{3B40A1B2-C0EA-4156-9497-2313B44CAACF}" type="presOf" srcId="{206715AE-53DF-4399-BB9C-07E75B2110A9}" destId="{DEB2829D-2A54-492A-9403-530798BCE525}" srcOrd="0" destOrd="0" presId="urn:microsoft.com/office/officeart/2005/8/layout/orgChart1"/>
    <dgm:cxn modelId="{A5F8A9B3-8AA7-4AC3-B7C3-BAF7A542A67A}" type="presOf" srcId="{BDCDDA8C-8DFC-47C1-A4E1-096910C1CB90}" destId="{62BA834C-34AE-471E-8699-9A7EF68C659D}" srcOrd="1" destOrd="0" presId="urn:microsoft.com/office/officeart/2005/8/layout/orgChart1"/>
    <dgm:cxn modelId="{3D69CBB9-8953-44E1-BDB3-3878A6715CC7}" type="presOf" srcId="{4B6E5B56-02D2-43D5-B3FF-29B1B263E93C}" destId="{15B3D504-35D5-4046-8412-31D600356292}" srcOrd="0" destOrd="0" presId="urn:microsoft.com/office/officeart/2005/8/layout/orgChart1"/>
    <dgm:cxn modelId="{E2E488BF-9EAB-4E68-A90B-A93B6517861B}" type="presOf" srcId="{D2258C22-54CB-48FC-AC5A-49FB07933336}" destId="{DCFC9C9D-318B-4B42-8455-B74FA1139AF9}" srcOrd="0" destOrd="0" presId="urn:microsoft.com/office/officeart/2005/8/layout/orgChart1"/>
    <dgm:cxn modelId="{1640ECD0-13FF-40B5-9636-5AAF338E4ED0}" type="presOf" srcId="{6BCC867C-4111-49C2-B71E-BDF0A754E0BF}" destId="{9F6FE786-E40C-4DE0-9BF5-6D293C283B42}" srcOrd="1" destOrd="0" presId="urn:microsoft.com/office/officeart/2005/8/layout/orgChart1"/>
    <dgm:cxn modelId="{0E11FBD5-35C8-4E01-BA67-D9A0E2B6DB98}" srcId="{FDEF69D0-F697-4FFE-A00A-408790736519}" destId="{D5AA5E3B-B8EA-4C41-B2FB-1593E78580CD}" srcOrd="2" destOrd="0" parTransId="{7EAA2B24-9945-47D3-9883-C75FBB3C3EFF}" sibTransId="{D6E2AAA0-60C5-4AF5-9A01-37414B9120C4}"/>
    <dgm:cxn modelId="{BC9CFED7-5BAD-4DC3-9CAF-3F80BEC7BEE2}" type="presOf" srcId="{7F2E2247-3E22-4FE3-8E6E-52E431E1AE6D}" destId="{09A2ECE2-1C57-4656-8AEE-0AE8E66D0C4A}" srcOrd="0" destOrd="0" presId="urn:microsoft.com/office/officeart/2005/8/layout/orgChart1"/>
    <dgm:cxn modelId="{40650FD8-8692-4932-B165-E4ECEBA661FC}" srcId="{FDEF69D0-F697-4FFE-A00A-408790736519}" destId="{997B1B5C-3FDF-44FD-824D-5BB5AE9E42DA}" srcOrd="1" destOrd="0" parTransId="{B97EF10F-D6D6-47F0-9D82-D18A317E54A8}" sibTransId="{03435509-BAEB-4AF8-AD21-F4E9C2FE1411}"/>
    <dgm:cxn modelId="{7C782CDD-43A7-4018-846C-21C80332CCBA}" type="presOf" srcId="{030EE85A-2226-434B-BFDD-E1EEB550750A}" destId="{1C81A377-F54B-4A65-8CEE-5F696FC24AB3}" srcOrd="0" destOrd="0" presId="urn:microsoft.com/office/officeart/2005/8/layout/orgChart1"/>
    <dgm:cxn modelId="{0E59B2DD-1E3A-4350-B099-97F7C6FF0BCB}" type="presOf" srcId="{D5AA5E3B-B8EA-4C41-B2FB-1593E78580CD}" destId="{685535E9-4E5B-4929-8F71-A33966682D16}" srcOrd="0" destOrd="0" presId="urn:microsoft.com/office/officeart/2005/8/layout/orgChart1"/>
    <dgm:cxn modelId="{8734BADE-9FE1-4CCD-BCC9-6D3DE93587A6}" srcId="{997B1B5C-3FDF-44FD-824D-5BB5AE9E42DA}" destId="{6BCC867C-4111-49C2-B71E-BDF0A754E0BF}" srcOrd="0" destOrd="0" parTransId="{5E4AF7D3-7873-4FE2-AB2B-7ECE5C58966B}" sibTransId="{0C038D65-197B-4AF7-9A94-9972646E1603}"/>
    <dgm:cxn modelId="{D63D90E1-70C5-458D-835A-9D6C31F04A75}" srcId="{3BF23DCD-D14D-4652-B874-9F574610E87F}" destId="{FDEF69D0-F697-4FFE-A00A-408790736519}" srcOrd="1" destOrd="0" parTransId="{030EE85A-2226-434B-BFDD-E1EEB550750A}" sibTransId="{1A315C1A-135E-4C1D-9770-63EB99D1BD4F}"/>
    <dgm:cxn modelId="{6987C3F7-1966-4BA9-9376-240509181249}" type="presOf" srcId="{C2BEB798-27C4-4CBF-BE50-24313436FC1B}" destId="{73646372-E536-4097-9361-0F46A780312B}" srcOrd="0" destOrd="0" presId="urn:microsoft.com/office/officeart/2005/8/layout/orgChart1"/>
    <dgm:cxn modelId="{FD05BEF8-62CE-4532-8272-49D5D81A0CA0}" type="presOf" srcId="{148A6B4E-6A7F-4298-A9D4-743E20321FC6}" destId="{7A1DFBE2-EA81-4F44-9EF6-A421BC28973B}" srcOrd="1" destOrd="0" presId="urn:microsoft.com/office/officeart/2005/8/layout/orgChart1"/>
    <dgm:cxn modelId="{E220E7F9-5D14-4EE3-B5CC-2485C3980D62}" srcId="{997B1B5C-3FDF-44FD-824D-5BB5AE9E42DA}" destId="{148A6B4E-6A7F-4298-A9D4-743E20321FC6}" srcOrd="1" destOrd="0" parTransId="{C2BEB798-27C4-4CBF-BE50-24313436FC1B}" sibTransId="{417CC8C4-492F-4721-94DC-D96652438D5D}"/>
    <dgm:cxn modelId="{CB096BFD-1DDD-49DD-B9E9-78302935D612}" type="presOf" srcId="{6BCC867C-4111-49C2-B71E-BDF0A754E0BF}" destId="{2A57D823-3AA5-4A4B-AAD3-D613E6546A7C}" srcOrd="0" destOrd="0" presId="urn:microsoft.com/office/officeart/2005/8/layout/orgChart1"/>
    <dgm:cxn modelId="{F657DF64-5F46-46C3-BBB6-07C37B6009D4}" type="presParOf" srcId="{2DDB4B63-E25B-44D0-8308-FB2D55EF7A94}" destId="{533D5CEC-597F-4A06-AF88-0557B1234BDE}" srcOrd="0" destOrd="0" presId="urn:microsoft.com/office/officeart/2005/8/layout/orgChart1"/>
    <dgm:cxn modelId="{1999BD26-258D-43A1-8672-CEA40CAA7835}" type="presParOf" srcId="{533D5CEC-597F-4A06-AF88-0557B1234BDE}" destId="{A4CE7B08-7D79-42CF-A402-AD67ACACD346}" srcOrd="0" destOrd="0" presId="urn:microsoft.com/office/officeart/2005/8/layout/orgChart1"/>
    <dgm:cxn modelId="{E43DDA0B-4021-4CD0-9F77-5E3EC1E6DDC9}" type="presParOf" srcId="{A4CE7B08-7D79-42CF-A402-AD67ACACD346}" destId="{C1F0DADE-DA22-4CBB-AA05-4F3FCB308B2C}" srcOrd="0" destOrd="0" presId="urn:microsoft.com/office/officeart/2005/8/layout/orgChart1"/>
    <dgm:cxn modelId="{06F6552D-A809-4871-B9D1-A96C7934DCFD}" type="presParOf" srcId="{A4CE7B08-7D79-42CF-A402-AD67ACACD346}" destId="{7936441A-BFD1-4D04-B4C4-EC4AC25EAD7F}" srcOrd="1" destOrd="0" presId="urn:microsoft.com/office/officeart/2005/8/layout/orgChart1"/>
    <dgm:cxn modelId="{F192FB6D-0656-4E6E-8D9A-C9C76FDAD4D4}" type="presParOf" srcId="{533D5CEC-597F-4A06-AF88-0557B1234BDE}" destId="{7419DE65-44DB-4625-B579-2B801A1F536B}" srcOrd="1" destOrd="0" presId="urn:microsoft.com/office/officeart/2005/8/layout/orgChart1"/>
    <dgm:cxn modelId="{8DD5681A-0F0C-4849-9ACA-1CB4D6AE4871}" type="presParOf" srcId="{7419DE65-44DB-4625-B579-2B801A1F536B}" destId="{27FCCD8B-CCFE-4FCD-AAF2-835EAA45CC31}" srcOrd="0" destOrd="0" presId="urn:microsoft.com/office/officeart/2005/8/layout/orgChart1"/>
    <dgm:cxn modelId="{9AE0CBDF-6B22-44B8-BD1E-E4DECDA36B5A}" type="presParOf" srcId="{7419DE65-44DB-4625-B579-2B801A1F536B}" destId="{DDCA9B3D-0F7D-4B0D-B85D-7F07397B8566}" srcOrd="1" destOrd="0" presId="urn:microsoft.com/office/officeart/2005/8/layout/orgChart1"/>
    <dgm:cxn modelId="{B349A4AB-89A3-474D-8C57-360A91A542E5}" type="presParOf" srcId="{DDCA9B3D-0F7D-4B0D-B85D-7F07397B8566}" destId="{E98BD5D9-5FDF-4222-A601-80D9F3988C45}" srcOrd="0" destOrd="0" presId="urn:microsoft.com/office/officeart/2005/8/layout/orgChart1"/>
    <dgm:cxn modelId="{CB455AE2-04C7-4E33-9D27-1AF401933510}" type="presParOf" srcId="{E98BD5D9-5FDF-4222-A601-80D9F3988C45}" destId="{DCFC9C9D-318B-4B42-8455-B74FA1139AF9}" srcOrd="0" destOrd="0" presId="urn:microsoft.com/office/officeart/2005/8/layout/orgChart1"/>
    <dgm:cxn modelId="{E1EA62A2-15FA-47E2-99F7-53371D2A116F}" type="presParOf" srcId="{E98BD5D9-5FDF-4222-A601-80D9F3988C45}" destId="{D66CC37F-1598-4AB2-8566-701FE03BFC25}" srcOrd="1" destOrd="0" presId="urn:microsoft.com/office/officeart/2005/8/layout/orgChart1"/>
    <dgm:cxn modelId="{A287BD6F-4937-4C26-B219-BD1B35DBF6BE}" type="presParOf" srcId="{DDCA9B3D-0F7D-4B0D-B85D-7F07397B8566}" destId="{750A9D22-0F77-4E57-90E1-3FFD69B78071}" srcOrd="1" destOrd="0" presId="urn:microsoft.com/office/officeart/2005/8/layout/orgChart1"/>
    <dgm:cxn modelId="{0039A1FC-86D5-4698-9F23-30A633347FF7}" type="presParOf" srcId="{750A9D22-0F77-4E57-90E1-3FFD69B78071}" destId="{DC80C75E-C69C-4F07-9CD2-489B5FABCB6D}" srcOrd="0" destOrd="0" presId="urn:microsoft.com/office/officeart/2005/8/layout/orgChart1"/>
    <dgm:cxn modelId="{DD4323A8-A61C-4B92-BA2B-5232AB4BBC70}" type="presParOf" srcId="{750A9D22-0F77-4E57-90E1-3FFD69B78071}" destId="{C4D8AB64-5177-45B4-8A41-8A32160E19DC}" srcOrd="1" destOrd="0" presId="urn:microsoft.com/office/officeart/2005/8/layout/orgChart1"/>
    <dgm:cxn modelId="{265E922A-48B4-4F46-9FD4-AA2924E097B1}" type="presParOf" srcId="{C4D8AB64-5177-45B4-8A41-8A32160E19DC}" destId="{9C74711E-EEB2-477B-B5BA-C7F17E62FEF4}" srcOrd="0" destOrd="0" presId="urn:microsoft.com/office/officeart/2005/8/layout/orgChart1"/>
    <dgm:cxn modelId="{E85384DA-F814-4AAD-925A-83DAC5BA0AF9}" type="presParOf" srcId="{9C74711E-EEB2-477B-B5BA-C7F17E62FEF4}" destId="{186F031B-D164-45C6-AEEF-88478D96D870}" srcOrd="0" destOrd="0" presId="urn:microsoft.com/office/officeart/2005/8/layout/orgChart1"/>
    <dgm:cxn modelId="{CCD6B7DD-CFA4-44BB-8B36-FB51062C3C9D}" type="presParOf" srcId="{9C74711E-EEB2-477B-B5BA-C7F17E62FEF4}" destId="{62BA834C-34AE-471E-8699-9A7EF68C659D}" srcOrd="1" destOrd="0" presId="urn:microsoft.com/office/officeart/2005/8/layout/orgChart1"/>
    <dgm:cxn modelId="{CD810A56-8CEA-4B08-AFF9-FB4E98A6D4AD}" type="presParOf" srcId="{C4D8AB64-5177-45B4-8A41-8A32160E19DC}" destId="{C19DF997-C616-4114-B994-22997D327383}" srcOrd="1" destOrd="0" presId="urn:microsoft.com/office/officeart/2005/8/layout/orgChart1"/>
    <dgm:cxn modelId="{A4D4357D-8072-453D-9B68-AD0338D914DA}" type="presParOf" srcId="{C4D8AB64-5177-45B4-8A41-8A32160E19DC}" destId="{AC6FC665-CE54-4771-AA01-47ABC01A321F}" srcOrd="2" destOrd="0" presId="urn:microsoft.com/office/officeart/2005/8/layout/orgChart1"/>
    <dgm:cxn modelId="{F9A67213-9BC2-4A26-BE26-22C8ABEF0EAA}" type="presParOf" srcId="{DDCA9B3D-0F7D-4B0D-B85D-7F07397B8566}" destId="{351B9B59-7137-4E87-950A-2C2D9524F735}" srcOrd="2" destOrd="0" presId="urn:microsoft.com/office/officeart/2005/8/layout/orgChart1"/>
    <dgm:cxn modelId="{D163827F-FA8E-4CD7-8EE1-66075067A359}" type="presParOf" srcId="{7419DE65-44DB-4625-B579-2B801A1F536B}" destId="{1C81A377-F54B-4A65-8CEE-5F696FC24AB3}" srcOrd="2" destOrd="0" presId="urn:microsoft.com/office/officeart/2005/8/layout/orgChart1"/>
    <dgm:cxn modelId="{3D8A12EA-1484-42FF-AD91-BA2B6A835C1F}" type="presParOf" srcId="{7419DE65-44DB-4625-B579-2B801A1F536B}" destId="{681E13C0-B136-4F0C-A22A-3ECB57987658}" srcOrd="3" destOrd="0" presId="urn:microsoft.com/office/officeart/2005/8/layout/orgChart1"/>
    <dgm:cxn modelId="{64607372-3DEB-439E-B2DD-DB404168B7C9}" type="presParOf" srcId="{681E13C0-B136-4F0C-A22A-3ECB57987658}" destId="{230EC129-6B8B-45CF-847D-238B0F473405}" srcOrd="0" destOrd="0" presId="urn:microsoft.com/office/officeart/2005/8/layout/orgChart1"/>
    <dgm:cxn modelId="{9C41E59D-AB5F-4E72-921C-5BD3064F61D5}" type="presParOf" srcId="{230EC129-6B8B-45CF-847D-238B0F473405}" destId="{4EEACEDB-4FDE-4620-9D82-683F265FC5CD}" srcOrd="0" destOrd="0" presId="urn:microsoft.com/office/officeart/2005/8/layout/orgChart1"/>
    <dgm:cxn modelId="{AF65BA17-40DF-4192-BD2F-8BBB6AABA4D7}" type="presParOf" srcId="{230EC129-6B8B-45CF-847D-238B0F473405}" destId="{78D5A274-F864-4477-83DF-BD59724E8605}" srcOrd="1" destOrd="0" presId="urn:microsoft.com/office/officeart/2005/8/layout/orgChart1"/>
    <dgm:cxn modelId="{07F99A92-FE31-445C-8A81-72114735F1D8}" type="presParOf" srcId="{681E13C0-B136-4F0C-A22A-3ECB57987658}" destId="{83CE87F3-B964-4C23-8797-480F84897E4B}" srcOrd="1" destOrd="0" presId="urn:microsoft.com/office/officeart/2005/8/layout/orgChart1"/>
    <dgm:cxn modelId="{DBBFA5D6-4308-4715-9082-CCE3E4AAC79D}" type="presParOf" srcId="{83CE87F3-B964-4C23-8797-480F84897E4B}" destId="{09A2ECE2-1C57-4656-8AEE-0AE8E66D0C4A}" srcOrd="0" destOrd="0" presId="urn:microsoft.com/office/officeart/2005/8/layout/orgChart1"/>
    <dgm:cxn modelId="{F811AEA8-0E2F-4EB8-9B93-3AD34D1E41E8}" type="presParOf" srcId="{83CE87F3-B964-4C23-8797-480F84897E4B}" destId="{EC1E58CC-882A-41BD-9C68-992570B3DAF0}" srcOrd="1" destOrd="0" presId="urn:microsoft.com/office/officeart/2005/8/layout/orgChart1"/>
    <dgm:cxn modelId="{95FE5E68-DE79-449A-9045-A3142090C45F}" type="presParOf" srcId="{EC1E58CC-882A-41BD-9C68-992570B3DAF0}" destId="{2CBBABA8-0547-426B-9A0A-17560BA3C0C6}" srcOrd="0" destOrd="0" presId="urn:microsoft.com/office/officeart/2005/8/layout/orgChart1"/>
    <dgm:cxn modelId="{57FA0084-0D8A-4E7D-AAA9-3ACE98B6B9A2}" type="presParOf" srcId="{2CBBABA8-0547-426B-9A0A-17560BA3C0C6}" destId="{9FF3A39D-0905-4C97-9D51-3FC2F3A87DBE}" srcOrd="0" destOrd="0" presId="urn:microsoft.com/office/officeart/2005/8/layout/orgChart1"/>
    <dgm:cxn modelId="{559A56C0-9786-4815-93CB-CF084B0A802F}" type="presParOf" srcId="{2CBBABA8-0547-426B-9A0A-17560BA3C0C6}" destId="{DBF96B58-DF81-4C61-9EDE-16BC6E166CAA}" srcOrd="1" destOrd="0" presId="urn:microsoft.com/office/officeart/2005/8/layout/orgChart1"/>
    <dgm:cxn modelId="{6981E9D7-A4D0-4DAE-9C2C-687D532E6957}" type="presParOf" srcId="{EC1E58CC-882A-41BD-9C68-992570B3DAF0}" destId="{71E8CD6B-22DF-40D0-A450-5A83ECA57B79}" srcOrd="1" destOrd="0" presId="urn:microsoft.com/office/officeart/2005/8/layout/orgChart1"/>
    <dgm:cxn modelId="{B4378AA3-5D5D-4CF4-B0D1-C255797679D8}" type="presParOf" srcId="{EC1E58CC-882A-41BD-9C68-992570B3DAF0}" destId="{4A492CF1-F250-429C-A9E8-37B5F3B848F3}" srcOrd="2" destOrd="0" presId="urn:microsoft.com/office/officeart/2005/8/layout/orgChart1"/>
    <dgm:cxn modelId="{C6599C4C-1CFB-4AA7-B082-7FA3E42D7B4E}" type="presParOf" srcId="{83CE87F3-B964-4C23-8797-480F84897E4B}" destId="{9F87F3D8-CDB0-49AB-8758-85D486D76ED3}" srcOrd="2" destOrd="0" presId="urn:microsoft.com/office/officeart/2005/8/layout/orgChart1"/>
    <dgm:cxn modelId="{6CCD2995-9BCB-425D-909D-0C691DFB1A52}" type="presParOf" srcId="{83CE87F3-B964-4C23-8797-480F84897E4B}" destId="{50A902D8-DB4B-4A99-841C-9329E405B263}" srcOrd="3" destOrd="0" presId="urn:microsoft.com/office/officeart/2005/8/layout/orgChart1"/>
    <dgm:cxn modelId="{1AD1B931-692C-4404-A1D9-65BD276BFC6C}" type="presParOf" srcId="{50A902D8-DB4B-4A99-841C-9329E405B263}" destId="{34524373-9CC2-4AF5-AA9C-ADCE3147CAAC}" srcOrd="0" destOrd="0" presId="urn:microsoft.com/office/officeart/2005/8/layout/orgChart1"/>
    <dgm:cxn modelId="{5B1DD9B3-52FF-435A-8A9F-D81FEA7B759C}" type="presParOf" srcId="{34524373-9CC2-4AF5-AA9C-ADCE3147CAAC}" destId="{2CA59586-9F06-4B39-8838-CA47892FF3C1}" srcOrd="0" destOrd="0" presId="urn:microsoft.com/office/officeart/2005/8/layout/orgChart1"/>
    <dgm:cxn modelId="{B8535A14-96B5-4DBB-ABD9-681E55F78890}" type="presParOf" srcId="{34524373-9CC2-4AF5-AA9C-ADCE3147CAAC}" destId="{42B565B1-F165-436D-9D3F-6BC8767A2F0A}" srcOrd="1" destOrd="0" presId="urn:microsoft.com/office/officeart/2005/8/layout/orgChart1"/>
    <dgm:cxn modelId="{27D7E297-786B-4014-94FC-54168E79659B}" type="presParOf" srcId="{50A902D8-DB4B-4A99-841C-9329E405B263}" destId="{5957D5C2-5A34-4909-B2B5-F9C99461F311}" srcOrd="1" destOrd="0" presId="urn:microsoft.com/office/officeart/2005/8/layout/orgChart1"/>
    <dgm:cxn modelId="{7BC718CE-8C62-4A29-AB37-8CBE6C28514F}" type="presParOf" srcId="{5957D5C2-5A34-4909-B2B5-F9C99461F311}" destId="{D4DDEF46-FE07-4E57-AF4C-C117019FD2CB}" srcOrd="0" destOrd="0" presId="urn:microsoft.com/office/officeart/2005/8/layout/orgChart1"/>
    <dgm:cxn modelId="{D660A2DB-84C4-4BD3-86D6-32DEC491BE0B}" type="presParOf" srcId="{5957D5C2-5A34-4909-B2B5-F9C99461F311}" destId="{5C0D0774-938A-4F6E-B01B-9B84711954EE}" srcOrd="1" destOrd="0" presId="urn:microsoft.com/office/officeart/2005/8/layout/orgChart1"/>
    <dgm:cxn modelId="{94251CE0-4CC0-49BB-BD43-145CCBBD2C1B}" type="presParOf" srcId="{5C0D0774-938A-4F6E-B01B-9B84711954EE}" destId="{8ADF9AC3-97C4-4863-89EF-F38E62573E2F}" srcOrd="0" destOrd="0" presId="urn:microsoft.com/office/officeart/2005/8/layout/orgChart1"/>
    <dgm:cxn modelId="{966C07F7-A767-4152-940C-A04560D90F0F}" type="presParOf" srcId="{8ADF9AC3-97C4-4863-89EF-F38E62573E2F}" destId="{2A57D823-3AA5-4A4B-AAD3-D613E6546A7C}" srcOrd="0" destOrd="0" presId="urn:microsoft.com/office/officeart/2005/8/layout/orgChart1"/>
    <dgm:cxn modelId="{DBC168CE-A55B-49B5-9159-4B22A2BD3D23}" type="presParOf" srcId="{8ADF9AC3-97C4-4863-89EF-F38E62573E2F}" destId="{9F6FE786-E40C-4DE0-9BF5-6D293C283B42}" srcOrd="1" destOrd="0" presId="urn:microsoft.com/office/officeart/2005/8/layout/orgChart1"/>
    <dgm:cxn modelId="{AC3F7ADD-5101-4BE6-923B-E6A8F4C632BB}" type="presParOf" srcId="{5C0D0774-938A-4F6E-B01B-9B84711954EE}" destId="{65164181-3704-4AE6-A19F-9A61947117C7}" srcOrd="1" destOrd="0" presId="urn:microsoft.com/office/officeart/2005/8/layout/orgChart1"/>
    <dgm:cxn modelId="{139E3C3D-E42D-467E-BFC1-BD713D4FFAA6}" type="presParOf" srcId="{65164181-3704-4AE6-A19F-9A61947117C7}" destId="{15B3D504-35D5-4046-8412-31D600356292}" srcOrd="0" destOrd="0" presId="urn:microsoft.com/office/officeart/2005/8/layout/orgChart1"/>
    <dgm:cxn modelId="{8CAB3D7A-C5F3-4F1A-9937-7BDDE27E3A34}" type="presParOf" srcId="{65164181-3704-4AE6-A19F-9A61947117C7}" destId="{14E33A6B-9F65-4502-82CA-FA2BF6610B68}" srcOrd="1" destOrd="0" presId="urn:microsoft.com/office/officeart/2005/8/layout/orgChart1"/>
    <dgm:cxn modelId="{9C444C87-0B2F-45DA-B526-8C690816587D}" type="presParOf" srcId="{14E33A6B-9F65-4502-82CA-FA2BF6610B68}" destId="{CD8B3BBE-069A-4566-AC6F-2494144977E3}" srcOrd="0" destOrd="0" presId="urn:microsoft.com/office/officeart/2005/8/layout/orgChart1"/>
    <dgm:cxn modelId="{C0278C5D-E713-4FB8-A7DD-373DAF90410B}" type="presParOf" srcId="{CD8B3BBE-069A-4566-AC6F-2494144977E3}" destId="{8D0C13AB-C462-43E3-A3AF-A564B358527F}" srcOrd="0" destOrd="0" presId="urn:microsoft.com/office/officeart/2005/8/layout/orgChart1"/>
    <dgm:cxn modelId="{1791387C-6827-45BD-B0E9-A2B9992607FD}" type="presParOf" srcId="{CD8B3BBE-069A-4566-AC6F-2494144977E3}" destId="{065CF884-73B8-43AB-823E-FED2557416F5}" srcOrd="1" destOrd="0" presId="urn:microsoft.com/office/officeart/2005/8/layout/orgChart1"/>
    <dgm:cxn modelId="{D1DB8847-A1AE-4B81-A95D-9EC562DC9A56}" type="presParOf" srcId="{14E33A6B-9F65-4502-82CA-FA2BF6610B68}" destId="{F5B9CF25-9DCC-4602-9548-CDAF4B8E2E81}" srcOrd="1" destOrd="0" presId="urn:microsoft.com/office/officeart/2005/8/layout/orgChart1"/>
    <dgm:cxn modelId="{49394B26-BD15-4747-81C9-CAB84C54F0EE}" type="presParOf" srcId="{14E33A6B-9F65-4502-82CA-FA2BF6610B68}" destId="{F356F3DC-A3BF-4AB9-9C19-8842333EFF3C}" srcOrd="2" destOrd="0" presId="urn:microsoft.com/office/officeart/2005/8/layout/orgChart1"/>
    <dgm:cxn modelId="{AEF8BF16-98F5-4FF5-B92A-1B9F3B34303E}" type="presParOf" srcId="{65164181-3704-4AE6-A19F-9A61947117C7}" destId="{DEB2829D-2A54-492A-9403-530798BCE525}" srcOrd="2" destOrd="0" presId="urn:microsoft.com/office/officeart/2005/8/layout/orgChart1"/>
    <dgm:cxn modelId="{8E594BCA-E386-40F4-8120-0079ACB7A3D9}" type="presParOf" srcId="{65164181-3704-4AE6-A19F-9A61947117C7}" destId="{CC4325F1-456F-4A97-8A54-F76E43FE3149}" srcOrd="3" destOrd="0" presId="urn:microsoft.com/office/officeart/2005/8/layout/orgChart1"/>
    <dgm:cxn modelId="{2096ABCE-F5EE-4495-90E3-5D8A714B02F6}" type="presParOf" srcId="{CC4325F1-456F-4A97-8A54-F76E43FE3149}" destId="{557EC610-D2EF-46FA-A41D-FA2E6B451898}" srcOrd="0" destOrd="0" presId="urn:microsoft.com/office/officeart/2005/8/layout/orgChart1"/>
    <dgm:cxn modelId="{90B532CF-DA91-4EBD-95E2-532254C7008F}" type="presParOf" srcId="{557EC610-D2EF-46FA-A41D-FA2E6B451898}" destId="{CE8A23E9-2B39-44A2-9480-E3D4A161EC0C}" srcOrd="0" destOrd="0" presId="urn:microsoft.com/office/officeart/2005/8/layout/orgChart1"/>
    <dgm:cxn modelId="{E751E897-5D44-40C7-A94E-689460D4D0CA}" type="presParOf" srcId="{557EC610-D2EF-46FA-A41D-FA2E6B451898}" destId="{73B548AF-B536-4087-B860-8B1F774C4CBA}" srcOrd="1" destOrd="0" presId="urn:microsoft.com/office/officeart/2005/8/layout/orgChart1"/>
    <dgm:cxn modelId="{64904640-FE52-4E6D-BF32-154F335282A9}" type="presParOf" srcId="{CC4325F1-456F-4A97-8A54-F76E43FE3149}" destId="{747276EC-0D91-4E3E-8B2E-5DADA87AB8CE}" srcOrd="1" destOrd="0" presId="urn:microsoft.com/office/officeart/2005/8/layout/orgChart1"/>
    <dgm:cxn modelId="{F1B3DA34-AF29-4E50-AC3F-2B9716E60CA4}" type="presParOf" srcId="{CC4325F1-456F-4A97-8A54-F76E43FE3149}" destId="{99780FB6-CDB5-4A8D-A07C-E8E4667343B8}" srcOrd="2" destOrd="0" presId="urn:microsoft.com/office/officeart/2005/8/layout/orgChart1"/>
    <dgm:cxn modelId="{0AB0A9F1-60FE-4C18-93D6-B42E7306945C}" type="presParOf" srcId="{5C0D0774-938A-4F6E-B01B-9B84711954EE}" destId="{FAD2E0C8-507E-4E1A-B939-9C5EA81DC2FE}" srcOrd="2" destOrd="0" presId="urn:microsoft.com/office/officeart/2005/8/layout/orgChart1"/>
    <dgm:cxn modelId="{CAB06A47-B058-4ADF-B89F-C0E6E0F23DDE}" type="presParOf" srcId="{5957D5C2-5A34-4909-B2B5-F9C99461F311}" destId="{73646372-E536-4097-9361-0F46A780312B}" srcOrd="2" destOrd="0" presId="urn:microsoft.com/office/officeart/2005/8/layout/orgChart1"/>
    <dgm:cxn modelId="{656F2985-9746-4AB7-84C3-E6943F2AC28C}" type="presParOf" srcId="{5957D5C2-5A34-4909-B2B5-F9C99461F311}" destId="{C35D370B-9D97-473B-B5B6-FA08E686B4DD}" srcOrd="3" destOrd="0" presId="urn:microsoft.com/office/officeart/2005/8/layout/orgChart1"/>
    <dgm:cxn modelId="{59E84A28-5418-4C39-95DE-A893900168C9}" type="presParOf" srcId="{C35D370B-9D97-473B-B5B6-FA08E686B4DD}" destId="{2213486F-280F-4F51-A682-5548BC61EAAC}" srcOrd="0" destOrd="0" presId="urn:microsoft.com/office/officeart/2005/8/layout/orgChart1"/>
    <dgm:cxn modelId="{A46182B1-ACED-4ADD-B4AC-4E3EDF231441}" type="presParOf" srcId="{2213486F-280F-4F51-A682-5548BC61EAAC}" destId="{FAC8978D-8A9E-41DD-91FC-B3447CB1444B}" srcOrd="0" destOrd="0" presId="urn:microsoft.com/office/officeart/2005/8/layout/orgChart1"/>
    <dgm:cxn modelId="{D009136B-EC6E-4C33-8FA0-E678A9FB84C2}" type="presParOf" srcId="{2213486F-280F-4F51-A682-5548BC61EAAC}" destId="{7A1DFBE2-EA81-4F44-9EF6-A421BC28973B}" srcOrd="1" destOrd="0" presId="urn:microsoft.com/office/officeart/2005/8/layout/orgChart1"/>
    <dgm:cxn modelId="{FD8B64DB-6773-41FB-BD12-1D7F8D752E83}" type="presParOf" srcId="{C35D370B-9D97-473B-B5B6-FA08E686B4DD}" destId="{E70F1D8D-0BA4-46E4-9E89-9F4063630D0D}" srcOrd="1" destOrd="0" presId="urn:microsoft.com/office/officeart/2005/8/layout/orgChart1"/>
    <dgm:cxn modelId="{716A0D90-E1C8-4D8F-A3A6-2560419CA38A}" type="presParOf" srcId="{E70F1D8D-0BA4-46E4-9E89-9F4063630D0D}" destId="{363F8297-5324-483C-BFBB-B210757B198C}" srcOrd="0" destOrd="0" presId="urn:microsoft.com/office/officeart/2005/8/layout/orgChart1"/>
    <dgm:cxn modelId="{AB2E2398-C11E-43AE-9291-890A6184CC41}" type="presParOf" srcId="{E70F1D8D-0BA4-46E4-9E89-9F4063630D0D}" destId="{E5562C85-712C-4D53-936E-309A09AF1153}" srcOrd="1" destOrd="0" presId="urn:microsoft.com/office/officeart/2005/8/layout/orgChart1"/>
    <dgm:cxn modelId="{114E3A86-B13E-41BB-9D99-6B06D1B3EE6B}" type="presParOf" srcId="{E5562C85-712C-4D53-936E-309A09AF1153}" destId="{70194BD2-A53A-40DA-BE51-E06876DA1872}" srcOrd="0" destOrd="0" presId="urn:microsoft.com/office/officeart/2005/8/layout/orgChart1"/>
    <dgm:cxn modelId="{6C71FFE9-524C-4F3D-B448-BA09EFAF1196}" type="presParOf" srcId="{70194BD2-A53A-40DA-BE51-E06876DA1872}" destId="{3B102C13-2265-449E-9664-BE03570BD9D1}" srcOrd="0" destOrd="0" presId="urn:microsoft.com/office/officeart/2005/8/layout/orgChart1"/>
    <dgm:cxn modelId="{054709DC-6671-4633-BE55-EA9CCC5CE826}" type="presParOf" srcId="{70194BD2-A53A-40DA-BE51-E06876DA1872}" destId="{93DF199E-1EFD-4DFA-B3DB-BA66D9BBB801}" srcOrd="1" destOrd="0" presId="urn:microsoft.com/office/officeart/2005/8/layout/orgChart1"/>
    <dgm:cxn modelId="{2003662E-0A1E-41CE-A772-41C74AF805F9}" type="presParOf" srcId="{E5562C85-712C-4D53-936E-309A09AF1153}" destId="{1E364182-070B-4583-BED8-E3BC649EC6D0}" srcOrd="1" destOrd="0" presId="urn:microsoft.com/office/officeart/2005/8/layout/orgChart1"/>
    <dgm:cxn modelId="{3034BB80-F668-4238-BAFC-8CD24530F026}" type="presParOf" srcId="{E5562C85-712C-4D53-936E-309A09AF1153}" destId="{01937F06-55C3-49A5-BAEC-56D96735469B}" srcOrd="2" destOrd="0" presId="urn:microsoft.com/office/officeart/2005/8/layout/orgChart1"/>
    <dgm:cxn modelId="{341FB8F1-AB4D-4A81-B410-2C2D260FD835}" type="presParOf" srcId="{E70F1D8D-0BA4-46E4-9E89-9F4063630D0D}" destId="{605F29CE-2EE9-4150-BA60-A08F76DAA3D2}" srcOrd="2" destOrd="0" presId="urn:microsoft.com/office/officeart/2005/8/layout/orgChart1"/>
    <dgm:cxn modelId="{8F689C60-142D-4C04-94EA-6695CCF84BA8}" type="presParOf" srcId="{E70F1D8D-0BA4-46E4-9E89-9F4063630D0D}" destId="{20FC4458-936C-4377-AFE2-3B60A7D7C371}" srcOrd="3" destOrd="0" presId="urn:microsoft.com/office/officeart/2005/8/layout/orgChart1"/>
    <dgm:cxn modelId="{B0C261A7-E2F5-4F27-B75F-B16AA88B1537}" type="presParOf" srcId="{20FC4458-936C-4377-AFE2-3B60A7D7C371}" destId="{EA155994-9EC3-4BD8-B01B-353C9FE87CD5}" srcOrd="0" destOrd="0" presId="urn:microsoft.com/office/officeart/2005/8/layout/orgChart1"/>
    <dgm:cxn modelId="{91C44FD8-4EBF-4391-A2C1-82436A47B290}" type="presParOf" srcId="{EA155994-9EC3-4BD8-B01B-353C9FE87CD5}" destId="{6053D35F-DC01-4439-B53C-3B0A4A855C70}" srcOrd="0" destOrd="0" presId="urn:microsoft.com/office/officeart/2005/8/layout/orgChart1"/>
    <dgm:cxn modelId="{5A5CEE48-7ED4-4D5B-92AD-A3AC8999256A}" type="presParOf" srcId="{EA155994-9EC3-4BD8-B01B-353C9FE87CD5}" destId="{D2799EDD-D71A-4C78-8427-FA6993E7C369}" srcOrd="1" destOrd="0" presId="urn:microsoft.com/office/officeart/2005/8/layout/orgChart1"/>
    <dgm:cxn modelId="{0EA9FC44-0A49-460B-A7E2-1490CC6157A5}" type="presParOf" srcId="{20FC4458-936C-4377-AFE2-3B60A7D7C371}" destId="{DE548F2D-875B-46ED-8A52-403518557561}" srcOrd="1" destOrd="0" presId="urn:microsoft.com/office/officeart/2005/8/layout/orgChart1"/>
    <dgm:cxn modelId="{08B87512-6838-490D-B723-44CF505F270B}" type="presParOf" srcId="{20FC4458-936C-4377-AFE2-3B60A7D7C371}" destId="{E5C1F053-1727-4959-93A6-2E654C1E01B6}" srcOrd="2" destOrd="0" presId="urn:microsoft.com/office/officeart/2005/8/layout/orgChart1"/>
    <dgm:cxn modelId="{241D2272-3201-4F7D-A33B-C12837721262}" type="presParOf" srcId="{C35D370B-9D97-473B-B5B6-FA08E686B4DD}" destId="{77F4D6C0-4988-42A0-B0B5-9C160A61C7C4}" srcOrd="2" destOrd="0" presId="urn:microsoft.com/office/officeart/2005/8/layout/orgChart1"/>
    <dgm:cxn modelId="{46B93496-C9CE-45B9-8569-B196E62E3C7A}" type="presParOf" srcId="{50A902D8-DB4B-4A99-841C-9329E405B263}" destId="{E9EA6377-4604-469B-B58E-FC2F266C4AB1}" srcOrd="2" destOrd="0" presId="urn:microsoft.com/office/officeart/2005/8/layout/orgChart1"/>
    <dgm:cxn modelId="{BC911646-E031-468D-97C3-83AFE641CE86}" type="presParOf" srcId="{83CE87F3-B964-4C23-8797-480F84897E4B}" destId="{009916B9-567A-4142-B7E1-5A687F72ADD4}" srcOrd="4" destOrd="0" presId="urn:microsoft.com/office/officeart/2005/8/layout/orgChart1"/>
    <dgm:cxn modelId="{522113BC-BAE1-4395-88D3-D0E4B5EAE513}" type="presParOf" srcId="{83CE87F3-B964-4C23-8797-480F84897E4B}" destId="{3A2A16D4-38E0-4033-930F-00F8F3162E6B}" srcOrd="5" destOrd="0" presId="urn:microsoft.com/office/officeart/2005/8/layout/orgChart1"/>
    <dgm:cxn modelId="{0F3F6F8E-0C05-4838-A6C5-101B7AE87D23}" type="presParOf" srcId="{3A2A16D4-38E0-4033-930F-00F8F3162E6B}" destId="{FF3BB1C8-7E07-44CD-B229-95A951706B5A}" srcOrd="0" destOrd="0" presId="urn:microsoft.com/office/officeart/2005/8/layout/orgChart1"/>
    <dgm:cxn modelId="{3188B262-5681-4B31-9605-7ACC0B6D3B43}" type="presParOf" srcId="{FF3BB1C8-7E07-44CD-B229-95A951706B5A}" destId="{685535E9-4E5B-4929-8F71-A33966682D16}" srcOrd="0" destOrd="0" presId="urn:microsoft.com/office/officeart/2005/8/layout/orgChart1"/>
    <dgm:cxn modelId="{31472CC0-7817-414E-A457-737C967073EB}" type="presParOf" srcId="{FF3BB1C8-7E07-44CD-B229-95A951706B5A}" destId="{FB7D6728-3F16-427A-B58E-2E4B5F74C91B}" srcOrd="1" destOrd="0" presId="urn:microsoft.com/office/officeart/2005/8/layout/orgChart1"/>
    <dgm:cxn modelId="{DB484402-34ED-4CC5-969B-B047B4C6CA73}" type="presParOf" srcId="{3A2A16D4-38E0-4033-930F-00F8F3162E6B}" destId="{8056BBD5-DC88-40C4-A2EF-A71F7DDC5DF2}" srcOrd="1" destOrd="0" presId="urn:microsoft.com/office/officeart/2005/8/layout/orgChart1"/>
    <dgm:cxn modelId="{B1BA0F04-46D3-45CB-8C29-F7117185BFDF}" type="presParOf" srcId="{3A2A16D4-38E0-4033-930F-00F8F3162E6B}" destId="{1524D867-9F56-4128-B86A-0B4B5194A7C7}" srcOrd="2" destOrd="0" presId="urn:microsoft.com/office/officeart/2005/8/layout/orgChart1"/>
    <dgm:cxn modelId="{21BF9DA2-2109-4926-BC26-3F80F15F7647}" type="presParOf" srcId="{681E13C0-B136-4F0C-A22A-3ECB57987658}" destId="{C4F26084-2A6A-4A12-85C8-D5CCCDBAE601}" srcOrd="2" destOrd="0" presId="urn:microsoft.com/office/officeart/2005/8/layout/orgChart1"/>
    <dgm:cxn modelId="{BC90A4A1-5652-42B1-86C4-1520B68A2F0C}" type="presParOf" srcId="{533D5CEC-597F-4A06-AF88-0557B1234BDE}" destId="{7E5F1C8A-E8E0-400B-8F7A-9301A042DDF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0AA78BD-4928-4685-8370-A546C40C5E67}" type="doc">
      <dgm:prSet loTypeId="urn:microsoft.com/office/officeart/2005/8/layout/orgChart1" loCatId="hierarchy" qsTypeId="urn:microsoft.com/office/officeart/2005/8/quickstyle/simple5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BF23DCD-D14D-4652-B874-9F574610E87F}">
      <dgm:prSet phldrT="[Text]" custT="1"/>
      <dgm:spPr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ru-RU" sz="1800" b="1">
              <a:solidFill>
                <a:schemeClr val="tx1"/>
              </a:solidFill>
            </a:rPr>
            <a:t>Источники эпидемического анализа</a:t>
          </a:r>
        </a:p>
      </dgm:t>
    </dgm:pt>
    <dgm:pt modelId="{B409898D-E27C-41BE-A35C-87206B918AE1}" type="parTrans" cxnId="{34641E0B-95F1-4BA8-B791-FDC78308CDC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A18E1566-3773-4D75-AF72-86C4B1D6D836}" type="sibTrans" cxnId="{34641E0B-95F1-4BA8-B791-FDC78308CDC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2258C22-54CB-48FC-AC5A-49FB0793333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600">
              <a:solidFill>
                <a:schemeClr val="tx1"/>
              </a:solidFill>
            </a:rPr>
            <a:t>Надзор на основе показателей (НОП)</a:t>
          </a:r>
        </a:p>
      </dgm:t>
    </dgm:pt>
    <dgm:pt modelId="{45411D7C-3F8A-4B1A-AFFB-B8E34BBD757F}" type="parTrans" cxnId="{BEE23E3D-DE7D-4102-AC68-56B61A21B830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E626701-CCBC-46B3-A519-19F66EDBFAA6}" type="sibTrans" cxnId="{BEE23E3D-DE7D-4102-AC68-56B61A21B830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FDEF69D0-F697-4FFE-A00A-408790736519}">
      <dgm:prSet phldrT="[Text]" custT="1"/>
      <dgm:spPr>
        <a:solidFill>
          <a:srgbClr val="69AE27"/>
        </a:solidFill>
      </dgm:spPr>
      <dgm:t>
        <a:bodyPr/>
        <a:lstStyle/>
        <a:p>
          <a:r>
            <a:rPr lang="ru-RU" sz="1600">
              <a:solidFill>
                <a:schemeClr val="tx1"/>
              </a:solidFill>
            </a:rPr>
            <a:t>Надзор на основе событий (НОС)</a:t>
          </a:r>
        </a:p>
      </dgm:t>
    </dgm:pt>
    <dgm:pt modelId="{030EE85A-2226-434B-BFDD-E1EEB550750A}" type="parTrans" cxnId="{D63D90E1-70C5-458D-835A-9D6C31F04A75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A315C1A-135E-4C1D-9770-63EB99D1BD4F}" type="sibTrans" cxnId="{D63D90E1-70C5-458D-835A-9D6C31F04A75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CA21FE9E-E36A-418D-83E0-DD030C82A785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Открытые официальные источники </a:t>
          </a:r>
        </a:p>
      </dgm:t>
    </dgm:pt>
    <dgm:pt modelId="{7F2E2247-3E22-4FE3-8E6E-52E431E1AE6D}" type="parTrans" cxnId="{6A57945B-4071-4104-B494-D9DB5726B32D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E5C3DA2F-D15E-4272-8A20-C497507132FD}" type="sibTrans" cxnId="{6A57945B-4071-4104-B494-D9DB5726B32D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DCDDA8C-8DFC-47C1-A4E1-096910C1CB90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>
            <a:lnSpc>
              <a:spcPts val="1800"/>
            </a:lnSpc>
          </a:pPr>
          <a:r>
            <a:rPr lang="ru-RU" sz="1600" b="1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gm:t>
    </dgm:pt>
    <dgm:pt modelId="{497F5C57-54E2-454E-A1F6-9646B994466E}" type="parTrans" cxnId="{C4C2447F-0CBF-4E59-80E4-34F574CDDCBE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3075B2F-40EC-481B-84E7-DE8BDDA77768}" type="sibTrans" cxnId="{C4C2447F-0CBF-4E59-80E4-34F574CDDCB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997B1B5C-3FDF-44FD-824D-5BB5AE9E42DA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Неофициальные источники</a:t>
          </a:r>
        </a:p>
      </dgm:t>
    </dgm:pt>
    <dgm:pt modelId="{B97EF10F-D6D6-47F0-9D82-D18A317E54A8}" type="parTrans" cxnId="{40650FD8-8692-4932-B165-E4ECEBA661FC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3435509-BAEB-4AF8-AD21-F4E9C2FE1411}" type="sibTrans" cxnId="{40650FD8-8692-4932-B165-E4ECEBA661FC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5AA5E3B-B8EA-4C41-B2FB-1593E78580CD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Ограниченные платформы</a:t>
          </a:r>
        </a:p>
      </dgm:t>
    </dgm:pt>
    <dgm:pt modelId="{7EAA2B24-9945-47D3-9883-C75FBB3C3EFF}" type="parTrans" cxnId="{0E11FBD5-35C8-4E01-BA67-D9A0E2B6DB98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6E2AAA0-60C5-4AF5-9A01-37414B9120C4}" type="sibTrans" cxnId="{0E11FBD5-35C8-4E01-BA67-D9A0E2B6DB98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6BCC867C-4111-49C2-B71E-BDF0A754E0BF}">
      <dgm:prSet phldrT="[Text]" custT="1"/>
      <dgm:spPr/>
      <dgm:t>
        <a:bodyPr/>
        <a:lstStyle/>
        <a:p>
          <a:r>
            <a:rPr lang="ru-RU" sz="1600">
              <a:solidFill>
                <a:schemeClr val="tx1"/>
              </a:solidFill>
            </a:rPr>
            <a:t>Веб-агрегаторы</a:t>
          </a:r>
        </a:p>
      </dgm:t>
    </dgm:pt>
    <dgm:pt modelId="{5E4AF7D3-7873-4FE2-AB2B-7ECE5C58966B}" type="parTrans" cxnId="{8734BADE-9FE1-4CCD-BCC9-6D3DE93587A6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C038D65-197B-4AF7-9A94-9972646E1603}" type="sibTrans" cxnId="{8734BADE-9FE1-4CCD-BCC9-6D3DE93587A6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48A6B4E-6A7F-4298-A9D4-743E20321FC6}">
      <dgm:prSet phldrT="[Text]" custT="1"/>
      <dgm:spPr/>
      <dgm:t>
        <a:bodyPr/>
        <a:lstStyle/>
        <a:p>
          <a:r>
            <a:rPr lang="ru-RU" sz="1600">
              <a:solidFill>
                <a:schemeClr val="tx1"/>
              </a:solidFill>
            </a:rPr>
            <a:t>Социальные сети</a:t>
          </a:r>
        </a:p>
      </dgm:t>
    </dgm:pt>
    <dgm:pt modelId="{C2BEB798-27C4-4CBF-BE50-24313436FC1B}" type="parTrans" cxnId="{E220E7F9-5D14-4EE3-B5CC-2485C3980D62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417CC8C4-492F-4721-94DC-D96652438D5D}" type="sibTrans" cxnId="{E220E7F9-5D14-4EE3-B5CC-2485C3980D6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5B6D5D8D-EE4B-427A-A0B3-B73682E41447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Модерируемые </a:t>
          </a:r>
        </a:p>
      </dgm:t>
    </dgm:pt>
    <dgm:pt modelId="{4B6E5B56-02D2-43D5-B3FF-29B1B263E93C}" type="parTrans" cxnId="{CF418F00-4811-4229-9566-3D4DAE804669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40DEE61-7F03-44FC-8953-4427FCD7A6AE}" type="sibTrans" cxnId="{CF418F00-4811-4229-9566-3D4DAE804669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391138D0-7426-4BD1-8036-8CC3251FEC3A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Автоматический </a:t>
          </a:r>
        </a:p>
      </dgm:t>
    </dgm:pt>
    <dgm:pt modelId="{206715AE-53DF-4399-BB9C-07E75B2110A9}" type="parTrans" cxnId="{797FC966-EDB8-4D67-B918-20A0066C13B1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566CB97-9E9B-47C6-91B0-191FC0F52C97}" type="sibTrans" cxnId="{797FC966-EDB8-4D67-B918-20A0066C13B1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E73BAC4-8F29-4D3D-BE1C-B9DF11BE6A13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Ручной мониторинг </a:t>
          </a:r>
        </a:p>
      </dgm:t>
    </dgm:pt>
    <dgm:pt modelId="{07EDBE49-2488-47B3-82FE-CF80D1B1F213}" type="parTrans" cxnId="{94FAE804-3FE1-451A-8303-D8457D17B284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356B0B3-DFA3-464F-B55C-729706C82A5C}" type="sibTrans" cxnId="{94FAE804-3FE1-451A-8303-D8457D17B284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7A581C72-95EA-487F-95FF-C0E9F966BBDE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Автоматический мониторинг</a:t>
          </a:r>
        </a:p>
      </dgm:t>
    </dgm:pt>
    <dgm:pt modelId="{1C9227C2-EA2C-4127-8991-6749525E9F50}" type="parTrans" cxnId="{BA8DB799-2A94-42D2-BB2C-8CE7DC5A0B4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E0C99832-0AB2-481B-938B-C3751E09CF2E}" type="sibTrans" cxnId="{BA8DB799-2A94-42D2-BB2C-8CE7DC5A0B4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2DDB4B63-E25B-44D0-8308-FB2D55EF7A94}" type="pres">
      <dgm:prSet presAssocID="{10AA78BD-4928-4685-8370-A546C40C5E6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33D5CEC-597F-4A06-AF88-0557B1234BDE}" type="pres">
      <dgm:prSet presAssocID="{3BF23DCD-D14D-4652-B874-9F574610E87F}" presName="hierRoot1" presStyleCnt="0">
        <dgm:presLayoutVars>
          <dgm:hierBranch val="init"/>
        </dgm:presLayoutVars>
      </dgm:prSet>
      <dgm:spPr/>
    </dgm:pt>
    <dgm:pt modelId="{A4CE7B08-7D79-42CF-A402-AD67ACACD346}" type="pres">
      <dgm:prSet presAssocID="{3BF23DCD-D14D-4652-B874-9F574610E87F}" presName="rootComposite1" presStyleCnt="0"/>
      <dgm:spPr/>
    </dgm:pt>
    <dgm:pt modelId="{C1F0DADE-DA22-4CBB-AA05-4F3FCB308B2C}" type="pres">
      <dgm:prSet presAssocID="{3BF23DCD-D14D-4652-B874-9F574610E87F}" presName="rootText1" presStyleLbl="node0" presStyleIdx="0" presStyleCnt="1" custScaleX="421605" custLinFactNeighborX="65382">
        <dgm:presLayoutVars>
          <dgm:chPref val="3"/>
        </dgm:presLayoutVars>
      </dgm:prSet>
      <dgm:spPr/>
    </dgm:pt>
    <dgm:pt modelId="{7936441A-BFD1-4D04-B4C4-EC4AC25EAD7F}" type="pres">
      <dgm:prSet presAssocID="{3BF23DCD-D14D-4652-B874-9F574610E87F}" presName="rootConnector1" presStyleLbl="node1" presStyleIdx="0" presStyleCnt="0"/>
      <dgm:spPr/>
    </dgm:pt>
    <dgm:pt modelId="{7419DE65-44DB-4625-B579-2B801A1F536B}" type="pres">
      <dgm:prSet presAssocID="{3BF23DCD-D14D-4652-B874-9F574610E87F}" presName="hierChild2" presStyleCnt="0"/>
      <dgm:spPr/>
    </dgm:pt>
    <dgm:pt modelId="{27FCCD8B-CCFE-4FCD-AAF2-835EAA45CC31}" type="pres">
      <dgm:prSet presAssocID="{45411D7C-3F8A-4B1A-AFFB-B8E34BBD757F}" presName="Name37" presStyleLbl="parChTrans1D2" presStyleIdx="0" presStyleCnt="2"/>
      <dgm:spPr/>
    </dgm:pt>
    <dgm:pt modelId="{DDCA9B3D-0F7D-4B0D-B85D-7F07397B8566}" type="pres">
      <dgm:prSet presAssocID="{D2258C22-54CB-48FC-AC5A-49FB07933336}" presName="hierRoot2" presStyleCnt="0">
        <dgm:presLayoutVars>
          <dgm:hierBranch/>
        </dgm:presLayoutVars>
      </dgm:prSet>
      <dgm:spPr/>
    </dgm:pt>
    <dgm:pt modelId="{E98BD5D9-5FDF-4222-A601-80D9F3988C45}" type="pres">
      <dgm:prSet presAssocID="{D2258C22-54CB-48FC-AC5A-49FB07933336}" presName="rootComposite" presStyleCnt="0"/>
      <dgm:spPr/>
    </dgm:pt>
    <dgm:pt modelId="{DCFC9C9D-318B-4B42-8455-B74FA1139AF9}" type="pres">
      <dgm:prSet presAssocID="{D2258C22-54CB-48FC-AC5A-49FB07933336}" presName="rootText" presStyleLbl="node2" presStyleIdx="0" presStyleCnt="2" custScaleX="172803" custLinFactNeighborX="-49336">
        <dgm:presLayoutVars>
          <dgm:chPref val="3"/>
        </dgm:presLayoutVars>
      </dgm:prSet>
      <dgm:spPr/>
    </dgm:pt>
    <dgm:pt modelId="{D66CC37F-1598-4AB2-8566-701FE03BFC25}" type="pres">
      <dgm:prSet presAssocID="{D2258C22-54CB-48FC-AC5A-49FB07933336}" presName="rootConnector" presStyleLbl="node2" presStyleIdx="0" presStyleCnt="2"/>
      <dgm:spPr/>
    </dgm:pt>
    <dgm:pt modelId="{750A9D22-0F77-4E57-90E1-3FFD69B78071}" type="pres">
      <dgm:prSet presAssocID="{D2258C22-54CB-48FC-AC5A-49FB07933336}" presName="hierChild4" presStyleCnt="0"/>
      <dgm:spPr/>
    </dgm:pt>
    <dgm:pt modelId="{DC80C75E-C69C-4F07-9CD2-489B5FABCB6D}" type="pres">
      <dgm:prSet presAssocID="{497F5C57-54E2-454E-A1F6-9646B994466E}" presName="Name35" presStyleLbl="parChTrans1D3" presStyleIdx="0" presStyleCnt="4"/>
      <dgm:spPr/>
    </dgm:pt>
    <dgm:pt modelId="{C4D8AB64-5177-45B4-8A41-8A32160E19DC}" type="pres">
      <dgm:prSet presAssocID="{BDCDDA8C-8DFC-47C1-A4E1-096910C1CB90}" presName="hierRoot2" presStyleCnt="0">
        <dgm:presLayoutVars>
          <dgm:hierBranch/>
        </dgm:presLayoutVars>
      </dgm:prSet>
      <dgm:spPr/>
    </dgm:pt>
    <dgm:pt modelId="{9C74711E-EEB2-477B-B5BA-C7F17E62FEF4}" type="pres">
      <dgm:prSet presAssocID="{BDCDDA8C-8DFC-47C1-A4E1-096910C1CB90}" presName="rootComposite" presStyleCnt="0"/>
      <dgm:spPr/>
    </dgm:pt>
    <dgm:pt modelId="{186F031B-D164-45C6-AEEF-88478D96D870}" type="pres">
      <dgm:prSet presAssocID="{BDCDDA8C-8DFC-47C1-A4E1-096910C1CB90}" presName="rootText" presStyleLbl="node3" presStyleIdx="0" presStyleCnt="4" custScaleX="173481" custScaleY="323309" custLinFactNeighborX="-49489" custLinFactNeighborY="2320">
        <dgm:presLayoutVars>
          <dgm:chPref val="3"/>
        </dgm:presLayoutVars>
      </dgm:prSet>
      <dgm:spPr/>
    </dgm:pt>
    <dgm:pt modelId="{62BA834C-34AE-471E-8699-9A7EF68C659D}" type="pres">
      <dgm:prSet presAssocID="{BDCDDA8C-8DFC-47C1-A4E1-096910C1CB90}" presName="rootConnector" presStyleLbl="node3" presStyleIdx="0" presStyleCnt="4"/>
      <dgm:spPr/>
    </dgm:pt>
    <dgm:pt modelId="{C19DF997-C616-4114-B994-22997D327383}" type="pres">
      <dgm:prSet presAssocID="{BDCDDA8C-8DFC-47C1-A4E1-096910C1CB90}" presName="hierChild4" presStyleCnt="0"/>
      <dgm:spPr/>
    </dgm:pt>
    <dgm:pt modelId="{AC6FC665-CE54-4771-AA01-47ABC01A321F}" type="pres">
      <dgm:prSet presAssocID="{BDCDDA8C-8DFC-47C1-A4E1-096910C1CB90}" presName="hierChild5" presStyleCnt="0"/>
      <dgm:spPr/>
    </dgm:pt>
    <dgm:pt modelId="{351B9B59-7137-4E87-950A-2C2D9524F735}" type="pres">
      <dgm:prSet presAssocID="{D2258C22-54CB-48FC-AC5A-49FB07933336}" presName="hierChild5" presStyleCnt="0"/>
      <dgm:spPr/>
    </dgm:pt>
    <dgm:pt modelId="{1C81A377-F54B-4A65-8CEE-5F696FC24AB3}" type="pres">
      <dgm:prSet presAssocID="{030EE85A-2226-434B-BFDD-E1EEB550750A}" presName="Name37" presStyleLbl="parChTrans1D2" presStyleIdx="1" presStyleCnt="2"/>
      <dgm:spPr/>
    </dgm:pt>
    <dgm:pt modelId="{681E13C0-B136-4F0C-A22A-3ECB57987658}" type="pres">
      <dgm:prSet presAssocID="{FDEF69D0-F697-4FFE-A00A-408790736519}" presName="hierRoot2" presStyleCnt="0">
        <dgm:presLayoutVars>
          <dgm:hierBranch val="init"/>
        </dgm:presLayoutVars>
      </dgm:prSet>
      <dgm:spPr/>
    </dgm:pt>
    <dgm:pt modelId="{230EC129-6B8B-45CF-847D-238B0F473405}" type="pres">
      <dgm:prSet presAssocID="{FDEF69D0-F697-4FFE-A00A-408790736519}" presName="rootComposite" presStyleCnt="0"/>
      <dgm:spPr/>
    </dgm:pt>
    <dgm:pt modelId="{4EEACEDB-4FDE-4620-9D82-683F265FC5CD}" type="pres">
      <dgm:prSet presAssocID="{FDEF69D0-F697-4FFE-A00A-408790736519}" presName="rootText" presStyleLbl="node2" presStyleIdx="1" presStyleCnt="2" custScaleX="273368" custLinFactNeighborX="32395">
        <dgm:presLayoutVars>
          <dgm:chPref val="3"/>
        </dgm:presLayoutVars>
      </dgm:prSet>
      <dgm:spPr/>
    </dgm:pt>
    <dgm:pt modelId="{78D5A274-F864-4477-83DF-BD59724E8605}" type="pres">
      <dgm:prSet presAssocID="{FDEF69D0-F697-4FFE-A00A-408790736519}" presName="rootConnector" presStyleLbl="node2" presStyleIdx="1" presStyleCnt="2"/>
      <dgm:spPr/>
    </dgm:pt>
    <dgm:pt modelId="{83CE87F3-B964-4C23-8797-480F84897E4B}" type="pres">
      <dgm:prSet presAssocID="{FDEF69D0-F697-4FFE-A00A-408790736519}" presName="hierChild4" presStyleCnt="0"/>
      <dgm:spPr/>
    </dgm:pt>
    <dgm:pt modelId="{09A2ECE2-1C57-4656-8AEE-0AE8E66D0C4A}" type="pres">
      <dgm:prSet presAssocID="{7F2E2247-3E22-4FE3-8E6E-52E431E1AE6D}" presName="Name37" presStyleLbl="parChTrans1D3" presStyleIdx="1" presStyleCnt="4"/>
      <dgm:spPr/>
    </dgm:pt>
    <dgm:pt modelId="{EC1E58CC-882A-41BD-9C68-992570B3DAF0}" type="pres">
      <dgm:prSet presAssocID="{CA21FE9E-E36A-418D-83E0-DD030C82A785}" presName="hierRoot2" presStyleCnt="0">
        <dgm:presLayoutVars>
          <dgm:hierBranch val="init"/>
        </dgm:presLayoutVars>
      </dgm:prSet>
      <dgm:spPr/>
    </dgm:pt>
    <dgm:pt modelId="{2CBBABA8-0547-426B-9A0A-17560BA3C0C6}" type="pres">
      <dgm:prSet presAssocID="{CA21FE9E-E36A-418D-83E0-DD030C82A785}" presName="rootComposite" presStyleCnt="0"/>
      <dgm:spPr/>
    </dgm:pt>
    <dgm:pt modelId="{9FF3A39D-0905-4C97-9D51-3FC2F3A87DBE}" type="pres">
      <dgm:prSet presAssocID="{CA21FE9E-E36A-418D-83E0-DD030C82A785}" presName="rootText" presStyleLbl="node3" presStyleIdx="1" presStyleCnt="4" custScaleX="150629" custScaleY="114723" custLinFactX="178482" custLinFactNeighborX="200000" custLinFactNeighborY="19707">
        <dgm:presLayoutVars>
          <dgm:chPref val="3"/>
        </dgm:presLayoutVars>
      </dgm:prSet>
      <dgm:spPr/>
    </dgm:pt>
    <dgm:pt modelId="{DBF96B58-DF81-4C61-9EDE-16BC6E166CAA}" type="pres">
      <dgm:prSet presAssocID="{CA21FE9E-E36A-418D-83E0-DD030C82A785}" presName="rootConnector" presStyleLbl="node3" presStyleIdx="1" presStyleCnt="4"/>
      <dgm:spPr/>
    </dgm:pt>
    <dgm:pt modelId="{71E8CD6B-22DF-40D0-A450-5A83ECA57B79}" type="pres">
      <dgm:prSet presAssocID="{CA21FE9E-E36A-418D-83E0-DD030C82A785}" presName="hierChild4" presStyleCnt="0"/>
      <dgm:spPr/>
    </dgm:pt>
    <dgm:pt modelId="{4A492CF1-F250-429C-A9E8-37B5F3B848F3}" type="pres">
      <dgm:prSet presAssocID="{CA21FE9E-E36A-418D-83E0-DD030C82A785}" presName="hierChild5" presStyleCnt="0"/>
      <dgm:spPr/>
    </dgm:pt>
    <dgm:pt modelId="{9F87F3D8-CDB0-49AB-8758-85D486D76ED3}" type="pres">
      <dgm:prSet presAssocID="{B97EF10F-D6D6-47F0-9D82-D18A317E54A8}" presName="Name37" presStyleLbl="parChTrans1D3" presStyleIdx="2" presStyleCnt="4"/>
      <dgm:spPr/>
    </dgm:pt>
    <dgm:pt modelId="{50A902D8-DB4B-4A99-841C-9329E405B263}" type="pres">
      <dgm:prSet presAssocID="{997B1B5C-3FDF-44FD-824D-5BB5AE9E42DA}" presName="hierRoot2" presStyleCnt="0">
        <dgm:presLayoutVars>
          <dgm:hierBranch val="init"/>
        </dgm:presLayoutVars>
      </dgm:prSet>
      <dgm:spPr/>
    </dgm:pt>
    <dgm:pt modelId="{34524373-9CC2-4AF5-AA9C-ADCE3147CAAC}" type="pres">
      <dgm:prSet presAssocID="{997B1B5C-3FDF-44FD-824D-5BB5AE9E42DA}" presName="rootComposite" presStyleCnt="0"/>
      <dgm:spPr/>
    </dgm:pt>
    <dgm:pt modelId="{2CA59586-9F06-4B39-8838-CA47892FF3C1}" type="pres">
      <dgm:prSet presAssocID="{997B1B5C-3FDF-44FD-824D-5BB5AE9E42DA}" presName="rootText" presStyleLbl="node3" presStyleIdx="2" presStyleCnt="4" custLinFactNeighborX="11016" custLinFactNeighborY="19592">
        <dgm:presLayoutVars>
          <dgm:chPref val="3"/>
        </dgm:presLayoutVars>
      </dgm:prSet>
      <dgm:spPr/>
    </dgm:pt>
    <dgm:pt modelId="{42B565B1-F165-436D-9D3F-6BC8767A2F0A}" type="pres">
      <dgm:prSet presAssocID="{997B1B5C-3FDF-44FD-824D-5BB5AE9E42DA}" presName="rootConnector" presStyleLbl="node3" presStyleIdx="2" presStyleCnt="4"/>
      <dgm:spPr/>
    </dgm:pt>
    <dgm:pt modelId="{5957D5C2-5A34-4909-B2B5-F9C99461F311}" type="pres">
      <dgm:prSet presAssocID="{997B1B5C-3FDF-44FD-824D-5BB5AE9E42DA}" presName="hierChild4" presStyleCnt="0"/>
      <dgm:spPr/>
    </dgm:pt>
    <dgm:pt modelId="{D4DDEF46-FE07-4E57-AF4C-C117019FD2CB}" type="pres">
      <dgm:prSet presAssocID="{5E4AF7D3-7873-4FE2-AB2B-7ECE5C58966B}" presName="Name37" presStyleLbl="parChTrans1D4" presStyleIdx="0" presStyleCnt="6"/>
      <dgm:spPr/>
    </dgm:pt>
    <dgm:pt modelId="{5C0D0774-938A-4F6E-B01B-9B84711954EE}" type="pres">
      <dgm:prSet presAssocID="{6BCC867C-4111-49C2-B71E-BDF0A754E0BF}" presName="hierRoot2" presStyleCnt="0">
        <dgm:presLayoutVars>
          <dgm:hierBranch val="l"/>
        </dgm:presLayoutVars>
      </dgm:prSet>
      <dgm:spPr/>
    </dgm:pt>
    <dgm:pt modelId="{8ADF9AC3-97C4-4863-89EF-F38E62573E2F}" type="pres">
      <dgm:prSet presAssocID="{6BCC867C-4111-49C2-B71E-BDF0A754E0BF}" presName="rootComposite" presStyleCnt="0"/>
      <dgm:spPr/>
    </dgm:pt>
    <dgm:pt modelId="{2A57D823-3AA5-4A4B-AAD3-D613E6546A7C}" type="pres">
      <dgm:prSet presAssocID="{6BCC867C-4111-49C2-B71E-BDF0A754E0BF}" presName="rootText" presStyleLbl="node4" presStyleIdx="0" presStyleCnt="6" custScaleX="128258" custLinFactNeighborX="-28495" custLinFactNeighborY="35206">
        <dgm:presLayoutVars>
          <dgm:chPref val="3"/>
        </dgm:presLayoutVars>
      </dgm:prSet>
      <dgm:spPr/>
    </dgm:pt>
    <dgm:pt modelId="{9F6FE786-E40C-4DE0-9BF5-6D293C283B42}" type="pres">
      <dgm:prSet presAssocID="{6BCC867C-4111-49C2-B71E-BDF0A754E0BF}" presName="rootConnector" presStyleLbl="node4" presStyleIdx="0" presStyleCnt="6"/>
      <dgm:spPr/>
    </dgm:pt>
    <dgm:pt modelId="{65164181-3704-4AE6-A19F-9A61947117C7}" type="pres">
      <dgm:prSet presAssocID="{6BCC867C-4111-49C2-B71E-BDF0A754E0BF}" presName="hierChild4" presStyleCnt="0"/>
      <dgm:spPr/>
    </dgm:pt>
    <dgm:pt modelId="{15B3D504-35D5-4046-8412-31D600356292}" type="pres">
      <dgm:prSet presAssocID="{4B6E5B56-02D2-43D5-B3FF-29B1B263E93C}" presName="Name50" presStyleLbl="parChTrans1D4" presStyleIdx="1" presStyleCnt="6"/>
      <dgm:spPr/>
    </dgm:pt>
    <dgm:pt modelId="{14E33A6B-9F65-4502-82CA-FA2BF6610B68}" type="pres">
      <dgm:prSet presAssocID="{5B6D5D8D-EE4B-427A-A0B3-B73682E41447}" presName="hierRoot2" presStyleCnt="0">
        <dgm:presLayoutVars>
          <dgm:hierBranch val="init"/>
        </dgm:presLayoutVars>
      </dgm:prSet>
      <dgm:spPr/>
    </dgm:pt>
    <dgm:pt modelId="{CD8B3BBE-069A-4566-AC6F-2494144977E3}" type="pres">
      <dgm:prSet presAssocID="{5B6D5D8D-EE4B-427A-A0B3-B73682E41447}" presName="rootComposite" presStyleCnt="0"/>
      <dgm:spPr/>
    </dgm:pt>
    <dgm:pt modelId="{8D0C13AB-C462-43E3-A3AF-A564B358527F}" type="pres">
      <dgm:prSet presAssocID="{5B6D5D8D-EE4B-427A-A0B3-B73682E41447}" presName="rootText" presStyleLbl="node4" presStyleIdx="1" presStyleCnt="6" custScaleX="234054" custScaleY="128596" custLinFactNeighborX="59730" custLinFactNeighborY="27779">
        <dgm:presLayoutVars>
          <dgm:chPref val="3"/>
        </dgm:presLayoutVars>
      </dgm:prSet>
      <dgm:spPr/>
    </dgm:pt>
    <dgm:pt modelId="{065CF884-73B8-43AB-823E-FED2557416F5}" type="pres">
      <dgm:prSet presAssocID="{5B6D5D8D-EE4B-427A-A0B3-B73682E41447}" presName="rootConnector" presStyleLbl="node4" presStyleIdx="1" presStyleCnt="6"/>
      <dgm:spPr/>
    </dgm:pt>
    <dgm:pt modelId="{F5B9CF25-9DCC-4602-9548-CDAF4B8E2E81}" type="pres">
      <dgm:prSet presAssocID="{5B6D5D8D-EE4B-427A-A0B3-B73682E41447}" presName="hierChild4" presStyleCnt="0"/>
      <dgm:spPr/>
    </dgm:pt>
    <dgm:pt modelId="{F356F3DC-A3BF-4AB9-9C19-8842333EFF3C}" type="pres">
      <dgm:prSet presAssocID="{5B6D5D8D-EE4B-427A-A0B3-B73682E41447}" presName="hierChild5" presStyleCnt="0"/>
      <dgm:spPr/>
    </dgm:pt>
    <dgm:pt modelId="{DEB2829D-2A54-492A-9403-530798BCE525}" type="pres">
      <dgm:prSet presAssocID="{206715AE-53DF-4399-BB9C-07E75B2110A9}" presName="Name50" presStyleLbl="parChTrans1D4" presStyleIdx="2" presStyleCnt="6"/>
      <dgm:spPr/>
    </dgm:pt>
    <dgm:pt modelId="{CC4325F1-456F-4A97-8A54-F76E43FE3149}" type="pres">
      <dgm:prSet presAssocID="{391138D0-7426-4BD1-8036-8CC3251FEC3A}" presName="hierRoot2" presStyleCnt="0">
        <dgm:presLayoutVars>
          <dgm:hierBranch val="init"/>
        </dgm:presLayoutVars>
      </dgm:prSet>
      <dgm:spPr/>
    </dgm:pt>
    <dgm:pt modelId="{557EC610-D2EF-46FA-A41D-FA2E6B451898}" type="pres">
      <dgm:prSet presAssocID="{391138D0-7426-4BD1-8036-8CC3251FEC3A}" presName="rootComposite" presStyleCnt="0"/>
      <dgm:spPr/>
    </dgm:pt>
    <dgm:pt modelId="{CE8A23E9-2B39-44A2-9480-E3D4A161EC0C}" type="pres">
      <dgm:prSet presAssocID="{391138D0-7426-4BD1-8036-8CC3251FEC3A}" presName="rootText" presStyleLbl="node4" presStyleIdx="2" presStyleCnt="6" custScaleX="234054" custScaleY="127047" custLinFactNeighborX="60964" custLinFactNeighborY="1335">
        <dgm:presLayoutVars>
          <dgm:chPref val="3"/>
        </dgm:presLayoutVars>
      </dgm:prSet>
      <dgm:spPr/>
    </dgm:pt>
    <dgm:pt modelId="{73B548AF-B536-4087-B860-8B1F774C4CBA}" type="pres">
      <dgm:prSet presAssocID="{391138D0-7426-4BD1-8036-8CC3251FEC3A}" presName="rootConnector" presStyleLbl="node4" presStyleIdx="2" presStyleCnt="6"/>
      <dgm:spPr/>
    </dgm:pt>
    <dgm:pt modelId="{747276EC-0D91-4E3E-8B2E-5DADA87AB8CE}" type="pres">
      <dgm:prSet presAssocID="{391138D0-7426-4BD1-8036-8CC3251FEC3A}" presName="hierChild4" presStyleCnt="0"/>
      <dgm:spPr/>
    </dgm:pt>
    <dgm:pt modelId="{99780FB6-CDB5-4A8D-A07C-E8E4667343B8}" type="pres">
      <dgm:prSet presAssocID="{391138D0-7426-4BD1-8036-8CC3251FEC3A}" presName="hierChild5" presStyleCnt="0"/>
      <dgm:spPr/>
    </dgm:pt>
    <dgm:pt modelId="{FAD2E0C8-507E-4E1A-B939-9C5EA81DC2FE}" type="pres">
      <dgm:prSet presAssocID="{6BCC867C-4111-49C2-B71E-BDF0A754E0BF}" presName="hierChild5" presStyleCnt="0"/>
      <dgm:spPr/>
    </dgm:pt>
    <dgm:pt modelId="{73646372-E536-4097-9361-0F46A780312B}" type="pres">
      <dgm:prSet presAssocID="{C2BEB798-27C4-4CBF-BE50-24313436FC1B}" presName="Name37" presStyleLbl="parChTrans1D4" presStyleIdx="3" presStyleCnt="6"/>
      <dgm:spPr/>
    </dgm:pt>
    <dgm:pt modelId="{C35D370B-9D97-473B-B5B6-FA08E686B4DD}" type="pres">
      <dgm:prSet presAssocID="{148A6B4E-6A7F-4298-A9D4-743E20321FC6}" presName="hierRoot2" presStyleCnt="0">
        <dgm:presLayoutVars>
          <dgm:hierBranch val="r"/>
        </dgm:presLayoutVars>
      </dgm:prSet>
      <dgm:spPr/>
    </dgm:pt>
    <dgm:pt modelId="{2213486F-280F-4F51-A682-5548BC61EAAC}" type="pres">
      <dgm:prSet presAssocID="{148A6B4E-6A7F-4298-A9D4-743E20321FC6}" presName="rootComposite" presStyleCnt="0"/>
      <dgm:spPr/>
    </dgm:pt>
    <dgm:pt modelId="{FAC8978D-8A9E-41DD-91FC-B3447CB1444B}" type="pres">
      <dgm:prSet presAssocID="{148A6B4E-6A7F-4298-A9D4-743E20321FC6}" presName="rootText" presStyleLbl="node4" presStyleIdx="3" presStyleCnt="6" custScaleX="124826" custLinFactNeighborX="48304" custLinFactNeighborY="35815">
        <dgm:presLayoutVars>
          <dgm:chPref val="3"/>
        </dgm:presLayoutVars>
      </dgm:prSet>
      <dgm:spPr/>
    </dgm:pt>
    <dgm:pt modelId="{7A1DFBE2-EA81-4F44-9EF6-A421BC28973B}" type="pres">
      <dgm:prSet presAssocID="{148A6B4E-6A7F-4298-A9D4-743E20321FC6}" presName="rootConnector" presStyleLbl="node4" presStyleIdx="3" presStyleCnt="6"/>
      <dgm:spPr/>
    </dgm:pt>
    <dgm:pt modelId="{E70F1D8D-0BA4-46E4-9E89-9F4063630D0D}" type="pres">
      <dgm:prSet presAssocID="{148A6B4E-6A7F-4298-A9D4-743E20321FC6}" presName="hierChild4" presStyleCnt="0"/>
      <dgm:spPr/>
    </dgm:pt>
    <dgm:pt modelId="{363F8297-5324-483C-BFBB-B210757B198C}" type="pres">
      <dgm:prSet presAssocID="{07EDBE49-2488-47B3-82FE-CF80D1B1F213}" presName="Name50" presStyleLbl="parChTrans1D4" presStyleIdx="4" presStyleCnt="6"/>
      <dgm:spPr/>
    </dgm:pt>
    <dgm:pt modelId="{E5562C85-712C-4D53-936E-309A09AF1153}" type="pres">
      <dgm:prSet presAssocID="{0E73BAC4-8F29-4D3D-BE1C-B9DF11BE6A13}" presName="hierRoot2" presStyleCnt="0">
        <dgm:presLayoutVars>
          <dgm:hierBranch val="r"/>
        </dgm:presLayoutVars>
      </dgm:prSet>
      <dgm:spPr/>
    </dgm:pt>
    <dgm:pt modelId="{70194BD2-A53A-40DA-BE51-E06876DA1872}" type="pres">
      <dgm:prSet presAssocID="{0E73BAC4-8F29-4D3D-BE1C-B9DF11BE6A13}" presName="rootComposite" presStyleCnt="0"/>
      <dgm:spPr/>
    </dgm:pt>
    <dgm:pt modelId="{3B102C13-2265-449E-9664-BE03570BD9D1}" type="pres">
      <dgm:prSet presAssocID="{0E73BAC4-8F29-4D3D-BE1C-B9DF11BE6A13}" presName="rootText" presStyleLbl="node4" presStyleIdx="4" presStyleCnt="6" custScaleX="230269" custScaleY="129669" custLinFactNeighborX="14819" custLinFactNeighborY="31418">
        <dgm:presLayoutVars>
          <dgm:chPref val="3"/>
        </dgm:presLayoutVars>
      </dgm:prSet>
      <dgm:spPr/>
    </dgm:pt>
    <dgm:pt modelId="{93DF199E-1EFD-4DFA-B3DB-BA66D9BBB801}" type="pres">
      <dgm:prSet presAssocID="{0E73BAC4-8F29-4D3D-BE1C-B9DF11BE6A13}" presName="rootConnector" presStyleLbl="node4" presStyleIdx="4" presStyleCnt="6"/>
      <dgm:spPr/>
    </dgm:pt>
    <dgm:pt modelId="{1E364182-070B-4583-BED8-E3BC649EC6D0}" type="pres">
      <dgm:prSet presAssocID="{0E73BAC4-8F29-4D3D-BE1C-B9DF11BE6A13}" presName="hierChild4" presStyleCnt="0"/>
      <dgm:spPr/>
    </dgm:pt>
    <dgm:pt modelId="{01937F06-55C3-49A5-BAEC-56D96735469B}" type="pres">
      <dgm:prSet presAssocID="{0E73BAC4-8F29-4D3D-BE1C-B9DF11BE6A13}" presName="hierChild5" presStyleCnt="0"/>
      <dgm:spPr/>
    </dgm:pt>
    <dgm:pt modelId="{605F29CE-2EE9-4150-BA60-A08F76DAA3D2}" type="pres">
      <dgm:prSet presAssocID="{1C9227C2-EA2C-4127-8991-6749525E9F50}" presName="Name50" presStyleLbl="parChTrans1D4" presStyleIdx="5" presStyleCnt="6"/>
      <dgm:spPr/>
    </dgm:pt>
    <dgm:pt modelId="{20FC4458-936C-4377-AFE2-3B60A7D7C371}" type="pres">
      <dgm:prSet presAssocID="{7A581C72-95EA-487F-95FF-C0E9F966BBDE}" presName="hierRoot2" presStyleCnt="0">
        <dgm:presLayoutVars>
          <dgm:hierBranch val="r"/>
        </dgm:presLayoutVars>
      </dgm:prSet>
      <dgm:spPr/>
    </dgm:pt>
    <dgm:pt modelId="{EA155994-9EC3-4BD8-B01B-353C9FE87CD5}" type="pres">
      <dgm:prSet presAssocID="{7A581C72-95EA-487F-95FF-C0E9F966BBDE}" presName="rootComposite" presStyleCnt="0"/>
      <dgm:spPr/>
    </dgm:pt>
    <dgm:pt modelId="{6053D35F-DC01-4439-B53C-3B0A4A855C70}" type="pres">
      <dgm:prSet presAssocID="{7A581C72-95EA-487F-95FF-C0E9F966BBDE}" presName="rootText" presStyleLbl="node4" presStyleIdx="5" presStyleCnt="6" custScaleX="232142" custScaleY="125305" custLinFactNeighborX="12946" custLinFactNeighborY="1203">
        <dgm:presLayoutVars>
          <dgm:chPref val="3"/>
        </dgm:presLayoutVars>
      </dgm:prSet>
      <dgm:spPr/>
    </dgm:pt>
    <dgm:pt modelId="{D2799EDD-D71A-4C78-8427-FA6993E7C369}" type="pres">
      <dgm:prSet presAssocID="{7A581C72-95EA-487F-95FF-C0E9F966BBDE}" presName="rootConnector" presStyleLbl="node4" presStyleIdx="5" presStyleCnt="6"/>
      <dgm:spPr/>
    </dgm:pt>
    <dgm:pt modelId="{DE548F2D-875B-46ED-8A52-403518557561}" type="pres">
      <dgm:prSet presAssocID="{7A581C72-95EA-487F-95FF-C0E9F966BBDE}" presName="hierChild4" presStyleCnt="0"/>
      <dgm:spPr/>
    </dgm:pt>
    <dgm:pt modelId="{E5C1F053-1727-4959-93A6-2E654C1E01B6}" type="pres">
      <dgm:prSet presAssocID="{7A581C72-95EA-487F-95FF-C0E9F966BBDE}" presName="hierChild5" presStyleCnt="0"/>
      <dgm:spPr/>
    </dgm:pt>
    <dgm:pt modelId="{77F4D6C0-4988-42A0-B0B5-9C160A61C7C4}" type="pres">
      <dgm:prSet presAssocID="{148A6B4E-6A7F-4298-A9D4-743E20321FC6}" presName="hierChild5" presStyleCnt="0"/>
      <dgm:spPr/>
    </dgm:pt>
    <dgm:pt modelId="{E9EA6377-4604-469B-B58E-FC2F266C4AB1}" type="pres">
      <dgm:prSet presAssocID="{997B1B5C-3FDF-44FD-824D-5BB5AE9E42DA}" presName="hierChild5" presStyleCnt="0"/>
      <dgm:spPr/>
    </dgm:pt>
    <dgm:pt modelId="{009916B9-567A-4142-B7E1-5A687F72ADD4}" type="pres">
      <dgm:prSet presAssocID="{7EAA2B24-9945-47D3-9883-C75FBB3C3EFF}" presName="Name37" presStyleLbl="parChTrans1D3" presStyleIdx="3" presStyleCnt="4"/>
      <dgm:spPr/>
    </dgm:pt>
    <dgm:pt modelId="{3A2A16D4-38E0-4033-930F-00F8F3162E6B}" type="pres">
      <dgm:prSet presAssocID="{D5AA5E3B-B8EA-4C41-B2FB-1593E78580CD}" presName="hierRoot2" presStyleCnt="0">
        <dgm:presLayoutVars>
          <dgm:hierBranch val="init"/>
        </dgm:presLayoutVars>
      </dgm:prSet>
      <dgm:spPr/>
    </dgm:pt>
    <dgm:pt modelId="{FF3BB1C8-7E07-44CD-B229-95A951706B5A}" type="pres">
      <dgm:prSet presAssocID="{D5AA5E3B-B8EA-4C41-B2FB-1593E78580CD}" presName="rootComposite" presStyleCnt="0"/>
      <dgm:spPr/>
    </dgm:pt>
    <dgm:pt modelId="{685535E9-4E5B-4929-8F71-A33966682D16}" type="pres">
      <dgm:prSet presAssocID="{D5AA5E3B-B8EA-4C41-B2FB-1593E78580CD}" presName="rootText" presStyleLbl="node3" presStyleIdx="3" presStyleCnt="4" custScaleX="148595" custScaleY="135847" custLinFactX="-194788" custLinFactNeighborX="-200000" custLinFactNeighborY="19967">
        <dgm:presLayoutVars>
          <dgm:chPref val="3"/>
        </dgm:presLayoutVars>
      </dgm:prSet>
      <dgm:spPr/>
    </dgm:pt>
    <dgm:pt modelId="{FB7D6728-3F16-427A-B58E-2E4B5F74C91B}" type="pres">
      <dgm:prSet presAssocID="{D5AA5E3B-B8EA-4C41-B2FB-1593E78580CD}" presName="rootConnector" presStyleLbl="node3" presStyleIdx="3" presStyleCnt="4"/>
      <dgm:spPr/>
    </dgm:pt>
    <dgm:pt modelId="{8056BBD5-DC88-40C4-A2EF-A71F7DDC5DF2}" type="pres">
      <dgm:prSet presAssocID="{D5AA5E3B-B8EA-4C41-B2FB-1593E78580CD}" presName="hierChild4" presStyleCnt="0"/>
      <dgm:spPr/>
    </dgm:pt>
    <dgm:pt modelId="{1524D867-9F56-4128-B86A-0B4B5194A7C7}" type="pres">
      <dgm:prSet presAssocID="{D5AA5E3B-B8EA-4C41-B2FB-1593E78580CD}" presName="hierChild5" presStyleCnt="0"/>
      <dgm:spPr/>
    </dgm:pt>
    <dgm:pt modelId="{C4F26084-2A6A-4A12-85C8-D5CCCDBAE601}" type="pres">
      <dgm:prSet presAssocID="{FDEF69D0-F697-4FFE-A00A-408790736519}" presName="hierChild5" presStyleCnt="0"/>
      <dgm:spPr/>
    </dgm:pt>
    <dgm:pt modelId="{7E5F1C8A-E8E0-400B-8F7A-9301A042DDF3}" type="pres">
      <dgm:prSet presAssocID="{3BF23DCD-D14D-4652-B874-9F574610E87F}" presName="hierChild3" presStyleCnt="0"/>
      <dgm:spPr/>
    </dgm:pt>
  </dgm:ptLst>
  <dgm:cxnLst>
    <dgm:cxn modelId="{CF418F00-4811-4229-9566-3D4DAE804669}" srcId="{6BCC867C-4111-49C2-B71E-BDF0A754E0BF}" destId="{5B6D5D8D-EE4B-427A-A0B3-B73682E41447}" srcOrd="0" destOrd="0" parTransId="{4B6E5B56-02D2-43D5-B3FF-29B1B263E93C}" sibTransId="{140DEE61-7F03-44FC-8953-4427FCD7A6AE}"/>
    <dgm:cxn modelId="{94FAE804-3FE1-451A-8303-D8457D17B284}" srcId="{148A6B4E-6A7F-4298-A9D4-743E20321FC6}" destId="{0E73BAC4-8F29-4D3D-BE1C-B9DF11BE6A13}" srcOrd="0" destOrd="0" parTransId="{07EDBE49-2488-47B3-82FE-CF80D1B1F213}" sibTransId="{B356B0B3-DFA3-464F-B55C-729706C82A5C}"/>
    <dgm:cxn modelId="{8692F704-9DA9-4464-8B3D-B46D16F49088}" type="presOf" srcId="{997B1B5C-3FDF-44FD-824D-5BB5AE9E42DA}" destId="{2CA59586-9F06-4B39-8838-CA47892FF3C1}" srcOrd="0" destOrd="0" presId="urn:microsoft.com/office/officeart/2005/8/layout/orgChart1"/>
    <dgm:cxn modelId="{007FEF05-2902-40AA-B9BD-FB622925ED85}" type="presOf" srcId="{07EDBE49-2488-47B3-82FE-CF80D1B1F213}" destId="{363F8297-5324-483C-BFBB-B210757B198C}" srcOrd="0" destOrd="0" presId="urn:microsoft.com/office/officeart/2005/8/layout/orgChart1"/>
    <dgm:cxn modelId="{93040307-B478-4F09-AC94-0E2945B74955}" type="presOf" srcId="{BDCDDA8C-8DFC-47C1-A4E1-096910C1CB90}" destId="{186F031B-D164-45C6-AEEF-88478D96D870}" srcOrd="0" destOrd="0" presId="urn:microsoft.com/office/officeart/2005/8/layout/orgChart1"/>
    <dgm:cxn modelId="{34641E0B-95F1-4BA8-B791-FDC78308CDC2}" srcId="{10AA78BD-4928-4685-8370-A546C40C5E67}" destId="{3BF23DCD-D14D-4652-B874-9F574610E87F}" srcOrd="0" destOrd="0" parTransId="{B409898D-E27C-41BE-A35C-87206B918AE1}" sibTransId="{A18E1566-3773-4D75-AF72-86C4B1D6D836}"/>
    <dgm:cxn modelId="{9C2DBD21-1046-4856-87A2-BD07B323558F}" type="presOf" srcId="{3BF23DCD-D14D-4652-B874-9F574610E87F}" destId="{7936441A-BFD1-4D04-B4C4-EC4AC25EAD7F}" srcOrd="1" destOrd="0" presId="urn:microsoft.com/office/officeart/2005/8/layout/orgChart1"/>
    <dgm:cxn modelId="{5A03FB22-26CF-4229-8FE7-8E8B3C8061EB}" type="presOf" srcId="{7A581C72-95EA-487F-95FF-C0E9F966BBDE}" destId="{D2799EDD-D71A-4C78-8427-FA6993E7C369}" srcOrd="1" destOrd="0" presId="urn:microsoft.com/office/officeart/2005/8/layout/orgChart1"/>
    <dgm:cxn modelId="{84A15231-6E6F-4382-A54A-2BC82F55248B}" type="presOf" srcId="{FDEF69D0-F697-4FFE-A00A-408790736519}" destId="{4EEACEDB-4FDE-4620-9D82-683F265FC5CD}" srcOrd="0" destOrd="0" presId="urn:microsoft.com/office/officeart/2005/8/layout/orgChart1"/>
    <dgm:cxn modelId="{363E6832-A1F4-4C4C-9D0B-76AC80E43E4E}" type="presOf" srcId="{1C9227C2-EA2C-4127-8991-6749525E9F50}" destId="{605F29CE-2EE9-4150-BA60-A08F76DAA3D2}" srcOrd="0" destOrd="0" presId="urn:microsoft.com/office/officeart/2005/8/layout/orgChart1"/>
    <dgm:cxn modelId="{6373DF33-CAB7-4112-94ED-4CB81623D566}" type="presOf" srcId="{CA21FE9E-E36A-418D-83E0-DD030C82A785}" destId="{9FF3A39D-0905-4C97-9D51-3FC2F3A87DBE}" srcOrd="0" destOrd="0" presId="urn:microsoft.com/office/officeart/2005/8/layout/orgChart1"/>
    <dgm:cxn modelId="{E669C437-1655-4C73-A962-90BE0B400FE6}" type="presOf" srcId="{0E73BAC4-8F29-4D3D-BE1C-B9DF11BE6A13}" destId="{3B102C13-2265-449E-9664-BE03570BD9D1}" srcOrd="0" destOrd="0" presId="urn:microsoft.com/office/officeart/2005/8/layout/orgChart1"/>
    <dgm:cxn modelId="{5CBBF437-BD65-4D89-89CE-C092C8F50D3D}" type="presOf" srcId="{B97EF10F-D6D6-47F0-9D82-D18A317E54A8}" destId="{9F87F3D8-CDB0-49AB-8758-85D486D76ED3}" srcOrd="0" destOrd="0" presId="urn:microsoft.com/office/officeart/2005/8/layout/orgChart1"/>
    <dgm:cxn modelId="{08693738-3694-433F-B32C-99592A198DE4}" type="presOf" srcId="{391138D0-7426-4BD1-8036-8CC3251FEC3A}" destId="{CE8A23E9-2B39-44A2-9480-E3D4A161EC0C}" srcOrd="0" destOrd="0" presId="urn:microsoft.com/office/officeart/2005/8/layout/orgChart1"/>
    <dgm:cxn modelId="{0605F838-026F-40A6-9FC5-C4626853AC9B}" type="presOf" srcId="{0E73BAC4-8F29-4D3D-BE1C-B9DF11BE6A13}" destId="{93DF199E-1EFD-4DFA-B3DB-BA66D9BBB801}" srcOrd="1" destOrd="0" presId="urn:microsoft.com/office/officeart/2005/8/layout/orgChart1"/>
    <dgm:cxn modelId="{BEE23E3D-DE7D-4102-AC68-56B61A21B830}" srcId="{3BF23DCD-D14D-4652-B874-9F574610E87F}" destId="{D2258C22-54CB-48FC-AC5A-49FB07933336}" srcOrd="0" destOrd="0" parTransId="{45411D7C-3F8A-4B1A-AFFB-B8E34BBD757F}" sibTransId="{BE626701-CCBC-46B3-A519-19F66EDBFAA6}"/>
    <dgm:cxn modelId="{6A57945B-4071-4104-B494-D9DB5726B32D}" srcId="{FDEF69D0-F697-4FFE-A00A-408790736519}" destId="{CA21FE9E-E36A-418D-83E0-DD030C82A785}" srcOrd="0" destOrd="0" parTransId="{7F2E2247-3E22-4FE3-8E6E-52E431E1AE6D}" sibTransId="{E5C3DA2F-D15E-4272-8A20-C497507132FD}"/>
    <dgm:cxn modelId="{B9F62B5F-EB58-46CA-9658-D944316D00AD}" type="presOf" srcId="{5E4AF7D3-7873-4FE2-AB2B-7ECE5C58966B}" destId="{D4DDEF46-FE07-4E57-AF4C-C117019FD2CB}" srcOrd="0" destOrd="0" presId="urn:microsoft.com/office/officeart/2005/8/layout/orgChart1"/>
    <dgm:cxn modelId="{DACA2A61-1499-49FA-AFC1-FBFECD6876ED}" type="presOf" srcId="{FDEF69D0-F697-4FFE-A00A-408790736519}" destId="{78D5A274-F864-4477-83DF-BD59724E8605}" srcOrd="1" destOrd="0" presId="urn:microsoft.com/office/officeart/2005/8/layout/orgChart1"/>
    <dgm:cxn modelId="{1D5F3262-DE25-44D3-893E-CF82C93454AF}" type="presOf" srcId="{10AA78BD-4928-4685-8370-A546C40C5E67}" destId="{2DDB4B63-E25B-44D0-8308-FB2D55EF7A94}" srcOrd="0" destOrd="0" presId="urn:microsoft.com/office/officeart/2005/8/layout/orgChart1"/>
    <dgm:cxn modelId="{5F211663-7133-4B72-94E1-DCC84B4276DA}" type="presOf" srcId="{45411D7C-3F8A-4B1A-AFFB-B8E34BBD757F}" destId="{27FCCD8B-CCFE-4FCD-AAF2-835EAA45CC31}" srcOrd="0" destOrd="0" presId="urn:microsoft.com/office/officeart/2005/8/layout/orgChart1"/>
    <dgm:cxn modelId="{F94E3B44-DA0D-4DF2-A38A-CBE944C78F75}" type="presOf" srcId="{391138D0-7426-4BD1-8036-8CC3251FEC3A}" destId="{73B548AF-B536-4087-B860-8B1F774C4CBA}" srcOrd="1" destOrd="0" presId="urn:microsoft.com/office/officeart/2005/8/layout/orgChart1"/>
    <dgm:cxn modelId="{797FC966-EDB8-4D67-B918-20A0066C13B1}" srcId="{6BCC867C-4111-49C2-B71E-BDF0A754E0BF}" destId="{391138D0-7426-4BD1-8036-8CC3251FEC3A}" srcOrd="1" destOrd="0" parTransId="{206715AE-53DF-4399-BB9C-07E75B2110A9}" sibTransId="{1566CB97-9E9B-47C6-91B0-191FC0F52C97}"/>
    <dgm:cxn modelId="{DF9A525A-D5A6-4371-B93A-A9229615A901}" type="presOf" srcId="{7A581C72-95EA-487F-95FF-C0E9F966BBDE}" destId="{6053D35F-DC01-4439-B53C-3B0A4A855C70}" srcOrd="0" destOrd="0" presId="urn:microsoft.com/office/officeart/2005/8/layout/orgChart1"/>
    <dgm:cxn modelId="{F719057B-958D-4EDA-9CF2-3341761DE6B2}" type="presOf" srcId="{3BF23DCD-D14D-4652-B874-9F574610E87F}" destId="{C1F0DADE-DA22-4CBB-AA05-4F3FCB308B2C}" srcOrd="0" destOrd="0" presId="urn:microsoft.com/office/officeart/2005/8/layout/orgChart1"/>
    <dgm:cxn modelId="{C4C2447F-0CBF-4E59-80E4-34F574CDDCBE}" srcId="{D2258C22-54CB-48FC-AC5A-49FB07933336}" destId="{BDCDDA8C-8DFC-47C1-A4E1-096910C1CB90}" srcOrd="0" destOrd="0" parTransId="{497F5C57-54E2-454E-A1F6-9646B994466E}" sibTransId="{B3075B2F-40EC-481B-84E7-DE8BDDA77768}"/>
    <dgm:cxn modelId="{F92CC980-1F4F-4F4D-A404-9C0FA08F400B}" type="presOf" srcId="{148A6B4E-6A7F-4298-A9D4-743E20321FC6}" destId="{FAC8978D-8A9E-41DD-91FC-B3447CB1444B}" srcOrd="0" destOrd="0" presId="urn:microsoft.com/office/officeart/2005/8/layout/orgChart1"/>
    <dgm:cxn modelId="{93714787-3074-4690-AF46-55054D6CF226}" type="presOf" srcId="{D2258C22-54CB-48FC-AC5A-49FB07933336}" destId="{D66CC37F-1598-4AB2-8566-701FE03BFC25}" srcOrd="1" destOrd="0" presId="urn:microsoft.com/office/officeart/2005/8/layout/orgChart1"/>
    <dgm:cxn modelId="{43849589-0034-4239-AEA3-668F022D1B50}" type="presOf" srcId="{5B6D5D8D-EE4B-427A-A0B3-B73682E41447}" destId="{065CF884-73B8-43AB-823E-FED2557416F5}" srcOrd="1" destOrd="0" presId="urn:microsoft.com/office/officeart/2005/8/layout/orgChart1"/>
    <dgm:cxn modelId="{8238E991-0506-4814-88FB-C55ED10CF2C2}" type="presOf" srcId="{497F5C57-54E2-454E-A1F6-9646B994466E}" destId="{DC80C75E-C69C-4F07-9CD2-489B5FABCB6D}" srcOrd="0" destOrd="0" presId="urn:microsoft.com/office/officeart/2005/8/layout/orgChart1"/>
    <dgm:cxn modelId="{BA8DB799-2A94-42D2-BB2C-8CE7DC5A0B4E}" srcId="{148A6B4E-6A7F-4298-A9D4-743E20321FC6}" destId="{7A581C72-95EA-487F-95FF-C0E9F966BBDE}" srcOrd="1" destOrd="0" parTransId="{1C9227C2-EA2C-4127-8991-6749525E9F50}" sibTransId="{E0C99832-0AB2-481B-938B-C3751E09CF2E}"/>
    <dgm:cxn modelId="{8820309A-412A-4D09-A6B0-0DA881011570}" type="presOf" srcId="{5B6D5D8D-EE4B-427A-A0B3-B73682E41447}" destId="{8D0C13AB-C462-43E3-A3AF-A564B358527F}" srcOrd="0" destOrd="0" presId="urn:microsoft.com/office/officeart/2005/8/layout/orgChart1"/>
    <dgm:cxn modelId="{81601DA4-278A-49A0-AB9E-F060C3E62651}" type="presOf" srcId="{CA21FE9E-E36A-418D-83E0-DD030C82A785}" destId="{DBF96B58-DF81-4C61-9EDE-16BC6E166CAA}" srcOrd="1" destOrd="0" presId="urn:microsoft.com/office/officeart/2005/8/layout/orgChart1"/>
    <dgm:cxn modelId="{537F61A5-2DE0-4915-8FBC-E22F01B340DA}" type="presOf" srcId="{997B1B5C-3FDF-44FD-824D-5BB5AE9E42DA}" destId="{42B565B1-F165-436D-9D3F-6BC8767A2F0A}" srcOrd="1" destOrd="0" presId="urn:microsoft.com/office/officeart/2005/8/layout/orgChart1"/>
    <dgm:cxn modelId="{A4B352AA-CF9B-4306-B4ED-2CF95B27294C}" type="presOf" srcId="{7EAA2B24-9945-47D3-9883-C75FBB3C3EFF}" destId="{009916B9-567A-4142-B7E1-5A687F72ADD4}" srcOrd="0" destOrd="0" presId="urn:microsoft.com/office/officeart/2005/8/layout/orgChart1"/>
    <dgm:cxn modelId="{794D34AF-E584-4D6F-8439-56ABC515C148}" type="presOf" srcId="{D5AA5E3B-B8EA-4C41-B2FB-1593E78580CD}" destId="{FB7D6728-3F16-427A-B58E-2E4B5F74C91B}" srcOrd="1" destOrd="0" presId="urn:microsoft.com/office/officeart/2005/8/layout/orgChart1"/>
    <dgm:cxn modelId="{3B40A1B2-C0EA-4156-9497-2313B44CAACF}" type="presOf" srcId="{206715AE-53DF-4399-BB9C-07E75B2110A9}" destId="{DEB2829D-2A54-492A-9403-530798BCE525}" srcOrd="0" destOrd="0" presId="urn:microsoft.com/office/officeart/2005/8/layout/orgChart1"/>
    <dgm:cxn modelId="{A5F8A9B3-8AA7-4AC3-B7C3-BAF7A542A67A}" type="presOf" srcId="{BDCDDA8C-8DFC-47C1-A4E1-096910C1CB90}" destId="{62BA834C-34AE-471E-8699-9A7EF68C659D}" srcOrd="1" destOrd="0" presId="urn:microsoft.com/office/officeart/2005/8/layout/orgChart1"/>
    <dgm:cxn modelId="{3D69CBB9-8953-44E1-BDB3-3878A6715CC7}" type="presOf" srcId="{4B6E5B56-02D2-43D5-B3FF-29B1B263E93C}" destId="{15B3D504-35D5-4046-8412-31D600356292}" srcOrd="0" destOrd="0" presId="urn:microsoft.com/office/officeart/2005/8/layout/orgChart1"/>
    <dgm:cxn modelId="{E2E488BF-9EAB-4E68-A90B-A93B6517861B}" type="presOf" srcId="{D2258C22-54CB-48FC-AC5A-49FB07933336}" destId="{DCFC9C9D-318B-4B42-8455-B74FA1139AF9}" srcOrd="0" destOrd="0" presId="urn:microsoft.com/office/officeart/2005/8/layout/orgChart1"/>
    <dgm:cxn modelId="{1640ECD0-13FF-40B5-9636-5AAF338E4ED0}" type="presOf" srcId="{6BCC867C-4111-49C2-B71E-BDF0A754E0BF}" destId="{9F6FE786-E40C-4DE0-9BF5-6D293C283B42}" srcOrd="1" destOrd="0" presId="urn:microsoft.com/office/officeart/2005/8/layout/orgChart1"/>
    <dgm:cxn modelId="{0E11FBD5-35C8-4E01-BA67-D9A0E2B6DB98}" srcId="{FDEF69D0-F697-4FFE-A00A-408790736519}" destId="{D5AA5E3B-B8EA-4C41-B2FB-1593E78580CD}" srcOrd="2" destOrd="0" parTransId="{7EAA2B24-9945-47D3-9883-C75FBB3C3EFF}" sibTransId="{D6E2AAA0-60C5-4AF5-9A01-37414B9120C4}"/>
    <dgm:cxn modelId="{BC9CFED7-5BAD-4DC3-9CAF-3F80BEC7BEE2}" type="presOf" srcId="{7F2E2247-3E22-4FE3-8E6E-52E431E1AE6D}" destId="{09A2ECE2-1C57-4656-8AEE-0AE8E66D0C4A}" srcOrd="0" destOrd="0" presId="urn:microsoft.com/office/officeart/2005/8/layout/orgChart1"/>
    <dgm:cxn modelId="{40650FD8-8692-4932-B165-E4ECEBA661FC}" srcId="{FDEF69D0-F697-4FFE-A00A-408790736519}" destId="{997B1B5C-3FDF-44FD-824D-5BB5AE9E42DA}" srcOrd="1" destOrd="0" parTransId="{B97EF10F-D6D6-47F0-9D82-D18A317E54A8}" sibTransId="{03435509-BAEB-4AF8-AD21-F4E9C2FE1411}"/>
    <dgm:cxn modelId="{7C782CDD-43A7-4018-846C-21C80332CCBA}" type="presOf" srcId="{030EE85A-2226-434B-BFDD-E1EEB550750A}" destId="{1C81A377-F54B-4A65-8CEE-5F696FC24AB3}" srcOrd="0" destOrd="0" presId="urn:microsoft.com/office/officeart/2005/8/layout/orgChart1"/>
    <dgm:cxn modelId="{0E59B2DD-1E3A-4350-B099-97F7C6FF0BCB}" type="presOf" srcId="{D5AA5E3B-B8EA-4C41-B2FB-1593E78580CD}" destId="{685535E9-4E5B-4929-8F71-A33966682D16}" srcOrd="0" destOrd="0" presId="urn:microsoft.com/office/officeart/2005/8/layout/orgChart1"/>
    <dgm:cxn modelId="{8734BADE-9FE1-4CCD-BCC9-6D3DE93587A6}" srcId="{997B1B5C-3FDF-44FD-824D-5BB5AE9E42DA}" destId="{6BCC867C-4111-49C2-B71E-BDF0A754E0BF}" srcOrd="0" destOrd="0" parTransId="{5E4AF7D3-7873-4FE2-AB2B-7ECE5C58966B}" sibTransId="{0C038D65-197B-4AF7-9A94-9972646E1603}"/>
    <dgm:cxn modelId="{D63D90E1-70C5-458D-835A-9D6C31F04A75}" srcId="{3BF23DCD-D14D-4652-B874-9F574610E87F}" destId="{FDEF69D0-F697-4FFE-A00A-408790736519}" srcOrd="1" destOrd="0" parTransId="{030EE85A-2226-434B-BFDD-E1EEB550750A}" sibTransId="{1A315C1A-135E-4C1D-9770-63EB99D1BD4F}"/>
    <dgm:cxn modelId="{6987C3F7-1966-4BA9-9376-240509181249}" type="presOf" srcId="{C2BEB798-27C4-4CBF-BE50-24313436FC1B}" destId="{73646372-E536-4097-9361-0F46A780312B}" srcOrd="0" destOrd="0" presId="urn:microsoft.com/office/officeart/2005/8/layout/orgChart1"/>
    <dgm:cxn modelId="{FD05BEF8-62CE-4532-8272-49D5D81A0CA0}" type="presOf" srcId="{148A6B4E-6A7F-4298-A9D4-743E20321FC6}" destId="{7A1DFBE2-EA81-4F44-9EF6-A421BC28973B}" srcOrd="1" destOrd="0" presId="urn:microsoft.com/office/officeart/2005/8/layout/orgChart1"/>
    <dgm:cxn modelId="{E220E7F9-5D14-4EE3-B5CC-2485C3980D62}" srcId="{997B1B5C-3FDF-44FD-824D-5BB5AE9E42DA}" destId="{148A6B4E-6A7F-4298-A9D4-743E20321FC6}" srcOrd="1" destOrd="0" parTransId="{C2BEB798-27C4-4CBF-BE50-24313436FC1B}" sibTransId="{417CC8C4-492F-4721-94DC-D96652438D5D}"/>
    <dgm:cxn modelId="{CB096BFD-1DDD-49DD-B9E9-78302935D612}" type="presOf" srcId="{6BCC867C-4111-49C2-B71E-BDF0A754E0BF}" destId="{2A57D823-3AA5-4A4B-AAD3-D613E6546A7C}" srcOrd="0" destOrd="0" presId="urn:microsoft.com/office/officeart/2005/8/layout/orgChart1"/>
    <dgm:cxn modelId="{F657DF64-5F46-46C3-BBB6-07C37B6009D4}" type="presParOf" srcId="{2DDB4B63-E25B-44D0-8308-FB2D55EF7A94}" destId="{533D5CEC-597F-4A06-AF88-0557B1234BDE}" srcOrd="0" destOrd="0" presId="urn:microsoft.com/office/officeart/2005/8/layout/orgChart1"/>
    <dgm:cxn modelId="{1999BD26-258D-43A1-8672-CEA40CAA7835}" type="presParOf" srcId="{533D5CEC-597F-4A06-AF88-0557B1234BDE}" destId="{A4CE7B08-7D79-42CF-A402-AD67ACACD346}" srcOrd="0" destOrd="0" presId="urn:microsoft.com/office/officeart/2005/8/layout/orgChart1"/>
    <dgm:cxn modelId="{E43DDA0B-4021-4CD0-9F77-5E3EC1E6DDC9}" type="presParOf" srcId="{A4CE7B08-7D79-42CF-A402-AD67ACACD346}" destId="{C1F0DADE-DA22-4CBB-AA05-4F3FCB308B2C}" srcOrd="0" destOrd="0" presId="urn:microsoft.com/office/officeart/2005/8/layout/orgChart1"/>
    <dgm:cxn modelId="{06F6552D-A809-4871-B9D1-A96C7934DCFD}" type="presParOf" srcId="{A4CE7B08-7D79-42CF-A402-AD67ACACD346}" destId="{7936441A-BFD1-4D04-B4C4-EC4AC25EAD7F}" srcOrd="1" destOrd="0" presId="urn:microsoft.com/office/officeart/2005/8/layout/orgChart1"/>
    <dgm:cxn modelId="{F192FB6D-0656-4E6E-8D9A-C9C76FDAD4D4}" type="presParOf" srcId="{533D5CEC-597F-4A06-AF88-0557B1234BDE}" destId="{7419DE65-44DB-4625-B579-2B801A1F536B}" srcOrd="1" destOrd="0" presId="urn:microsoft.com/office/officeart/2005/8/layout/orgChart1"/>
    <dgm:cxn modelId="{8DD5681A-0F0C-4849-9ACA-1CB4D6AE4871}" type="presParOf" srcId="{7419DE65-44DB-4625-B579-2B801A1F536B}" destId="{27FCCD8B-CCFE-4FCD-AAF2-835EAA45CC31}" srcOrd="0" destOrd="0" presId="urn:microsoft.com/office/officeart/2005/8/layout/orgChart1"/>
    <dgm:cxn modelId="{9AE0CBDF-6B22-44B8-BD1E-E4DECDA36B5A}" type="presParOf" srcId="{7419DE65-44DB-4625-B579-2B801A1F536B}" destId="{DDCA9B3D-0F7D-4B0D-B85D-7F07397B8566}" srcOrd="1" destOrd="0" presId="urn:microsoft.com/office/officeart/2005/8/layout/orgChart1"/>
    <dgm:cxn modelId="{B349A4AB-89A3-474D-8C57-360A91A542E5}" type="presParOf" srcId="{DDCA9B3D-0F7D-4B0D-B85D-7F07397B8566}" destId="{E98BD5D9-5FDF-4222-A601-80D9F3988C45}" srcOrd="0" destOrd="0" presId="urn:microsoft.com/office/officeart/2005/8/layout/orgChart1"/>
    <dgm:cxn modelId="{CB455AE2-04C7-4E33-9D27-1AF401933510}" type="presParOf" srcId="{E98BD5D9-5FDF-4222-A601-80D9F3988C45}" destId="{DCFC9C9D-318B-4B42-8455-B74FA1139AF9}" srcOrd="0" destOrd="0" presId="urn:microsoft.com/office/officeart/2005/8/layout/orgChart1"/>
    <dgm:cxn modelId="{E1EA62A2-15FA-47E2-99F7-53371D2A116F}" type="presParOf" srcId="{E98BD5D9-5FDF-4222-A601-80D9F3988C45}" destId="{D66CC37F-1598-4AB2-8566-701FE03BFC25}" srcOrd="1" destOrd="0" presId="urn:microsoft.com/office/officeart/2005/8/layout/orgChart1"/>
    <dgm:cxn modelId="{A287BD6F-4937-4C26-B219-BD1B35DBF6BE}" type="presParOf" srcId="{DDCA9B3D-0F7D-4B0D-B85D-7F07397B8566}" destId="{750A9D22-0F77-4E57-90E1-3FFD69B78071}" srcOrd="1" destOrd="0" presId="urn:microsoft.com/office/officeart/2005/8/layout/orgChart1"/>
    <dgm:cxn modelId="{0039A1FC-86D5-4698-9F23-30A633347FF7}" type="presParOf" srcId="{750A9D22-0F77-4E57-90E1-3FFD69B78071}" destId="{DC80C75E-C69C-4F07-9CD2-489B5FABCB6D}" srcOrd="0" destOrd="0" presId="urn:microsoft.com/office/officeart/2005/8/layout/orgChart1"/>
    <dgm:cxn modelId="{DD4323A8-A61C-4B92-BA2B-5232AB4BBC70}" type="presParOf" srcId="{750A9D22-0F77-4E57-90E1-3FFD69B78071}" destId="{C4D8AB64-5177-45B4-8A41-8A32160E19DC}" srcOrd="1" destOrd="0" presId="urn:microsoft.com/office/officeart/2005/8/layout/orgChart1"/>
    <dgm:cxn modelId="{265E922A-48B4-4F46-9FD4-AA2924E097B1}" type="presParOf" srcId="{C4D8AB64-5177-45B4-8A41-8A32160E19DC}" destId="{9C74711E-EEB2-477B-B5BA-C7F17E62FEF4}" srcOrd="0" destOrd="0" presId="urn:microsoft.com/office/officeart/2005/8/layout/orgChart1"/>
    <dgm:cxn modelId="{E85384DA-F814-4AAD-925A-83DAC5BA0AF9}" type="presParOf" srcId="{9C74711E-EEB2-477B-B5BA-C7F17E62FEF4}" destId="{186F031B-D164-45C6-AEEF-88478D96D870}" srcOrd="0" destOrd="0" presId="urn:microsoft.com/office/officeart/2005/8/layout/orgChart1"/>
    <dgm:cxn modelId="{CCD6B7DD-CFA4-44BB-8B36-FB51062C3C9D}" type="presParOf" srcId="{9C74711E-EEB2-477B-B5BA-C7F17E62FEF4}" destId="{62BA834C-34AE-471E-8699-9A7EF68C659D}" srcOrd="1" destOrd="0" presId="urn:microsoft.com/office/officeart/2005/8/layout/orgChart1"/>
    <dgm:cxn modelId="{CD810A56-8CEA-4B08-AFF9-FB4E98A6D4AD}" type="presParOf" srcId="{C4D8AB64-5177-45B4-8A41-8A32160E19DC}" destId="{C19DF997-C616-4114-B994-22997D327383}" srcOrd="1" destOrd="0" presId="urn:microsoft.com/office/officeart/2005/8/layout/orgChart1"/>
    <dgm:cxn modelId="{A4D4357D-8072-453D-9B68-AD0338D914DA}" type="presParOf" srcId="{C4D8AB64-5177-45B4-8A41-8A32160E19DC}" destId="{AC6FC665-CE54-4771-AA01-47ABC01A321F}" srcOrd="2" destOrd="0" presId="urn:microsoft.com/office/officeart/2005/8/layout/orgChart1"/>
    <dgm:cxn modelId="{F9A67213-9BC2-4A26-BE26-22C8ABEF0EAA}" type="presParOf" srcId="{DDCA9B3D-0F7D-4B0D-B85D-7F07397B8566}" destId="{351B9B59-7137-4E87-950A-2C2D9524F735}" srcOrd="2" destOrd="0" presId="urn:microsoft.com/office/officeart/2005/8/layout/orgChart1"/>
    <dgm:cxn modelId="{D163827F-FA8E-4CD7-8EE1-66075067A359}" type="presParOf" srcId="{7419DE65-44DB-4625-B579-2B801A1F536B}" destId="{1C81A377-F54B-4A65-8CEE-5F696FC24AB3}" srcOrd="2" destOrd="0" presId="urn:microsoft.com/office/officeart/2005/8/layout/orgChart1"/>
    <dgm:cxn modelId="{3D8A12EA-1484-42FF-AD91-BA2B6A835C1F}" type="presParOf" srcId="{7419DE65-44DB-4625-B579-2B801A1F536B}" destId="{681E13C0-B136-4F0C-A22A-3ECB57987658}" srcOrd="3" destOrd="0" presId="urn:microsoft.com/office/officeart/2005/8/layout/orgChart1"/>
    <dgm:cxn modelId="{64607372-3DEB-439E-B2DD-DB404168B7C9}" type="presParOf" srcId="{681E13C0-B136-4F0C-A22A-3ECB57987658}" destId="{230EC129-6B8B-45CF-847D-238B0F473405}" srcOrd="0" destOrd="0" presId="urn:microsoft.com/office/officeart/2005/8/layout/orgChart1"/>
    <dgm:cxn modelId="{9C41E59D-AB5F-4E72-921C-5BD3064F61D5}" type="presParOf" srcId="{230EC129-6B8B-45CF-847D-238B0F473405}" destId="{4EEACEDB-4FDE-4620-9D82-683F265FC5CD}" srcOrd="0" destOrd="0" presId="urn:microsoft.com/office/officeart/2005/8/layout/orgChart1"/>
    <dgm:cxn modelId="{AF65BA17-40DF-4192-BD2F-8BBB6AABA4D7}" type="presParOf" srcId="{230EC129-6B8B-45CF-847D-238B0F473405}" destId="{78D5A274-F864-4477-83DF-BD59724E8605}" srcOrd="1" destOrd="0" presId="urn:microsoft.com/office/officeart/2005/8/layout/orgChart1"/>
    <dgm:cxn modelId="{07F99A92-FE31-445C-8A81-72114735F1D8}" type="presParOf" srcId="{681E13C0-B136-4F0C-A22A-3ECB57987658}" destId="{83CE87F3-B964-4C23-8797-480F84897E4B}" srcOrd="1" destOrd="0" presId="urn:microsoft.com/office/officeart/2005/8/layout/orgChart1"/>
    <dgm:cxn modelId="{DBBFA5D6-4308-4715-9082-CCE3E4AAC79D}" type="presParOf" srcId="{83CE87F3-B964-4C23-8797-480F84897E4B}" destId="{09A2ECE2-1C57-4656-8AEE-0AE8E66D0C4A}" srcOrd="0" destOrd="0" presId="urn:microsoft.com/office/officeart/2005/8/layout/orgChart1"/>
    <dgm:cxn modelId="{F811AEA8-0E2F-4EB8-9B93-3AD34D1E41E8}" type="presParOf" srcId="{83CE87F3-B964-4C23-8797-480F84897E4B}" destId="{EC1E58CC-882A-41BD-9C68-992570B3DAF0}" srcOrd="1" destOrd="0" presId="urn:microsoft.com/office/officeart/2005/8/layout/orgChart1"/>
    <dgm:cxn modelId="{95FE5E68-DE79-449A-9045-A3142090C45F}" type="presParOf" srcId="{EC1E58CC-882A-41BD-9C68-992570B3DAF0}" destId="{2CBBABA8-0547-426B-9A0A-17560BA3C0C6}" srcOrd="0" destOrd="0" presId="urn:microsoft.com/office/officeart/2005/8/layout/orgChart1"/>
    <dgm:cxn modelId="{57FA0084-0D8A-4E7D-AAA9-3ACE98B6B9A2}" type="presParOf" srcId="{2CBBABA8-0547-426B-9A0A-17560BA3C0C6}" destId="{9FF3A39D-0905-4C97-9D51-3FC2F3A87DBE}" srcOrd="0" destOrd="0" presId="urn:microsoft.com/office/officeart/2005/8/layout/orgChart1"/>
    <dgm:cxn modelId="{559A56C0-9786-4815-93CB-CF084B0A802F}" type="presParOf" srcId="{2CBBABA8-0547-426B-9A0A-17560BA3C0C6}" destId="{DBF96B58-DF81-4C61-9EDE-16BC6E166CAA}" srcOrd="1" destOrd="0" presId="urn:microsoft.com/office/officeart/2005/8/layout/orgChart1"/>
    <dgm:cxn modelId="{6981E9D7-A4D0-4DAE-9C2C-687D532E6957}" type="presParOf" srcId="{EC1E58CC-882A-41BD-9C68-992570B3DAF0}" destId="{71E8CD6B-22DF-40D0-A450-5A83ECA57B79}" srcOrd="1" destOrd="0" presId="urn:microsoft.com/office/officeart/2005/8/layout/orgChart1"/>
    <dgm:cxn modelId="{B4378AA3-5D5D-4CF4-B0D1-C255797679D8}" type="presParOf" srcId="{EC1E58CC-882A-41BD-9C68-992570B3DAF0}" destId="{4A492CF1-F250-429C-A9E8-37B5F3B848F3}" srcOrd="2" destOrd="0" presId="urn:microsoft.com/office/officeart/2005/8/layout/orgChart1"/>
    <dgm:cxn modelId="{C6599C4C-1CFB-4AA7-B082-7FA3E42D7B4E}" type="presParOf" srcId="{83CE87F3-B964-4C23-8797-480F84897E4B}" destId="{9F87F3D8-CDB0-49AB-8758-85D486D76ED3}" srcOrd="2" destOrd="0" presId="urn:microsoft.com/office/officeart/2005/8/layout/orgChart1"/>
    <dgm:cxn modelId="{6CCD2995-9BCB-425D-909D-0C691DFB1A52}" type="presParOf" srcId="{83CE87F3-B964-4C23-8797-480F84897E4B}" destId="{50A902D8-DB4B-4A99-841C-9329E405B263}" srcOrd="3" destOrd="0" presId="urn:microsoft.com/office/officeart/2005/8/layout/orgChart1"/>
    <dgm:cxn modelId="{1AD1B931-692C-4404-A1D9-65BD276BFC6C}" type="presParOf" srcId="{50A902D8-DB4B-4A99-841C-9329E405B263}" destId="{34524373-9CC2-4AF5-AA9C-ADCE3147CAAC}" srcOrd="0" destOrd="0" presId="urn:microsoft.com/office/officeart/2005/8/layout/orgChart1"/>
    <dgm:cxn modelId="{5B1DD9B3-52FF-435A-8A9F-D81FEA7B759C}" type="presParOf" srcId="{34524373-9CC2-4AF5-AA9C-ADCE3147CAAC}" destId="{2CA59586-9F06-4B39-8838-CA47892FF3C1}" srcOrd="0" destOrd="0" presId="urn:microsoft.com/office/officeart/2005/8/layout/orgChart1"/>
    <dgm:cxn modelId="{B8535A14-96B5-4DBB-ABD9-681E55F78890}" type="presParOf" srcId="{34524373-9CC2-4AF5-AA9C-ADCE3147CAAC}" destId="{42B565B1-F165-436D-9D3F-6BC8767A2F0A}" srcOrd="1" destOrd="0" presId="urn:microsoft.com/office/officeart/2005/8/layout/orgChart1"/>
    <dgm:cxn modelId="{27D7E297-786B-4014-94FC-54168E79659B}" type="presParOf" srcId="{50A902D8-DB4B-4A99-841C-9329E405B263}" destId="{5957D5C2-5A34-4909-B2B5-F9C99461F311}" srcOrd="1" destOrd="0" presId="urn:microsoft.com/office/officeart/2005/8/layout/orgChart1"/>
    <dgm:cxn modelId="{7BC718CE-8C62-4A29-AB37-8CBE6C28514F}" type="presParOf" srcId="{5957D5C2-5A34-4909-B2B5-F9C99461F311}" destId="{D4DDEF46-FE07-4E57-AF4C-C117019FD2CB}" srcOrd="0" destOrd="0" presId="urn:microsoft.com/office/officeart/2005/8/layout/orgChart1"/>
    <dgm:cxn modelId="{D660A2DB-84C4-4BD3-86D6-32DEC491BE0B}" type="presParOf" srcId="{5957D5C2-5A34-4909-B2B5-F9C99461F311}" destId="{5C0D0774-938A-4F6E-B01B-9B84711954EE}" srcOrd="1" destOrd="0" presId="urn:microsoft.com/office/officeart/2005/8/layout/orgChart1"/>
    <dgm:cxn modelId="{94251CE0-4CC0-49BB-BD43-145CCBBD2C1B}" type="presParOf" srcId="{5C0D0774-938A-4F6E-B01B-9B84711954EE}" destId="{8ADF9AC3-97C4-4863-89EF-F38E62573E2F}" srcOrd="0" destOrd="0" presId="urn:microsoft.com/office/officeart/2005/8/layout/orgChart1"/>
    <dgm:cxn modelId="{966C07F7-A767-4152-940C-A04560D90F0F}" type="presParOf" srcId="{8ADF9AC3-97C4-4863-89EF-F38E62573E2F}" destId="{2A57D823-3AA5-4A4B-AAD3-D613E6546A7C}" srcOrd="0" destOrd="0" presId="urn:microsoft.com/office/officeart/2005/8/layout/orgChart1"/>
    <dgm:cxn modelId="{DBC168CE-A55B-49B5-9159-4B22A2BD3D23}" type="presParOf" srcId="{8ADF9AC3-97C4-4863-89EF-F38E62573E2F}" destId="{9F6FE786-E40C-4DE0-9BF5-6D293C283B42}" srcOrd="1" destOrd="0" presId="urn:microsoft.com/office/officeart/2005/8/layout/orgChart1"/>
    <dgm:cxn modelId="{AC3F7ADD-5101-4BE6-923B-E6A8F4C632BB}" type="presParOf" srcId="{5C0D0774-938A-4F6E-B01B-9B84711954EE}" destId="{65164181-3704-4AE6-A19F-9A61947117C7}" srcOrd="1" destOrd="0" presId="urn:microsoft.com/office/officeart/2005/8/layout/orgChart1"/>
    <dgm:cxn modelId="{139E3C3D-E42D-467E-BFC1-BD713D4FFAA6}" type="presParOf" srcId="{65164181-3704-4AE6-A19F-9A61947117C7}" destId="{15B3D504-35D5-4046-8412-31D600356292}" srcOrd="0" destOrd="0" presId="urn:microsoft.com/office/officeart/2005/8/layout/orgChart1"/>
    <dgm:cxn modelId="{8CAB3D7A-C5F3-4F1A-9937-7BDDE27E3A34}" type="presParOf" srcId="{65164181-3704-4AE6-A19F-9A61947117C7}" destId="{14E33A6B-9F65-4502-82CA-FA2BF6610B68}" srcOrd="1" destOrd="0" presId="urn:microsoft.com/office/officeart/2005/8/layout/orgChart1"/>
    <dgm:cxn modelId="{9C444C87-0B2F-45DA-B526-8C690816587D}" type="presParOf" srcId="{14E33A6B-9F65-4502-82CA-FA2BF6610B68}" destId="{CD8B3BBE-069A-4566-AC6F-2494144977E3}" srcOrd="0" destOrd="0" presId="urn:microsoft.com/office/officeart/2005/8/layout/orgChart1"/>
    <dgm:cxn modelId="{C0278C5D-E713-4FB8-A7DD-373DAF90410B}" type="presParOf" srcId="{CD8B3BBE-069A-4566-AC6F-2494144977E3}" destId="{8D0C13AB-C462-43E3-A3AF-A564B358527F}" srcOrd="0" destOrd="0" presId="urn:microsoft.com/office/officeart/2005/8/layout/orgChart1"/>
    <dgm:cxn modelId="{1791387C-6827-45BD-B0E9-A2B9992607FD}" type="presParOf" srcId="{CD8B3BBE-069A-4566-AC6F-2494144977E3}" destId="{065CF884-73B8-43AB-823E-FED2557416F5}" srcOrd="1" destOrd="0" presId="urn:microsoft.com/office/officeart/2005/8/layout/orgChart1"/>
    <dgm:cxn modelId="{D1DB8847-A1AE-4B81-A95D-9EC562DC9A56}" type="presParOf" srcId="{14E33A6B-9F65-4502-82CA-FA2BF6610B68}" destId="{F5B9CF25-9DCC-4602-9548-CDAF4B8E2E81}" srcOrd="1" destOrd="0" presId="urn:microsoft.com/office/officeart/2005/8/layout/orgChart1"/>
    <dgm:cxn modelId="{49394B26-BD15-4747-81C9-CAB84C54F0EE}" type="presParOf" srcId="{14E33A6B-9F65-4502-82CA-FA2BF6610B68}" destId="{F356F3DC-A3BF-4AB9-9C19-8842333EFF3C}" srcOrd="2" destOrd="0" presId="urn:microsoft.com/office/officeart/2005/8/layout/orgChart1"/>
    <dgm:cxn modelId="{AEF8BF16-98F5-4FF5-B92A-1B9F3B34303E}" type="presParOf" srcId="{65164181-3704-4AE6-A19F-9A61947117C7}" destId="{DEB2829D-2A54-492A-9403-530798BCE525}" srcOrd="2" destOrd="0" presId="urn:microsoft.com/office/officeart/2005/8/layout/orgChart1"/>
    <dgm:cxn modelId="{8E594BCA-E386-40F4-8120-0079ACB7A3D9}" type="presParOf" srcId="{65164181-3704-4AE6-A19F-9A61947117C7}" destId="{CC4325F1-456F-4A97-8A54-F76E43FE3149}" srcOrd="3" destOrd="0" presId="urn:microsoft.com/office/officeart/2005/8/layout/orgChart1"/>
    <dgm:cxn modelId="{2096ABCE-F5EE-4495-90E3-5D8A714B02F6}" type="presParOf" srcId="{CC4325F1-456F-4A97-8A54-F76E43FE3149}" destId="{557EC610-D2EF-46FA-A41D-FA2E6B451898}" srcOrd="0" destOrd="0" presId="urn:microsoft.com/office/officeart/2005/8/layout/orgChart1"/>
    <dgm:cxn modelId="{90B532CF-DA91-4EBD-95E2-532254C7008F}" type="presParOf" srcId="{557EC610-D2EF-46FA-A41D-FA2E6B451898}" destId="{CE8A23E9-2B39-44A2-9480-E3D4A161EC0C}" srcOrd="0" destOrd="0" presId="urn:microsoft.com/office/officeart/2005/8/layout/orgChart1"/>
    <dgm:cxn modelId="{E751E897-5D44-40C7-A94E-689460D4D0CA}" type="presParOf" srcId="{557EC610-D2EF-46FA-A41D-FA2E6B451898}" destId="{73B548AF-B536-4087-B860-8B1F774C4CBA}" srcOrd="1" destOrd="0" presId="urn:microsoft.com/office/officeart/2005/8/layout/orgChart1"/>
    <dgm:cxn modelId="{64904640-FE52-4E6D-BF32-154F335282A9}" type="presParOf" srcId="{CC4325F1-456F-4A97-8A54-F76E43FE3149}" destId="{747276EC-0D91-4E3E-8B2E-5DADA87AB8CE}" srcOrd="1" destOrd="0" presId="urn:microsoft.com/office/officeart/2005/8/layout/orgChart1"/>
    <dgm:cxn modelId="{F1B3DA34-AF29-4E50-AC3F-2B9716E60CA4}" type="presParOf" srcId="{CC4325F1-456F-4A97-8A54-F76E43FE3149}" destId="{99780FB6-CDB5-4A8D-A07C-E8E4667343B8}" srcOrd="2" destOrd="0" presId="urn:microsoft.com/office/officeart/2005/8/layout/orgChart1"/>
    <dgm:cxn modelId="{0AB0A9F1-60FE-4C18-93D6-B42E7306945C}" type="presParOf" srcId="{5C0D0774-938A-4F6E-B01B-9B84711954EE}" destId="{FAD2E0C8-507E-4E1A-B939-9C5EA81DC2FE}" srcOrd="2" destOrd="0" presId="urn:microsoft.com/office/officeart/2005/8/layout/orgChart1"/>
    <dgm:cxn modelId="{CAB06A47-B058-4ADF-B89F-C0E6E0F23DDE}" type="presParOf" srcId="{5957D5C2-5A34-4909-B2B5-F9C99461F311}" destId="{73646372-E536-4097-9361-0F46A780312B}" srcOrd="2" destOrd="0" presId="urn:microsoft.com/office/officeart/2005/8/layout/orgChart1"/>
    <dgm:cxn modelId="{656F2985-9746-4AB7-84C3-E6943F2AC28C}" type="presParOf" srcId="{5957D5C2-5A34-4909-B2B5-F9C99461F311}" destId="{C35D370B-9D97-473B-B5B6-FA08E686B4DD}" srcOrd="3" destOrd="0" presId="urn:microsoft.com/office/officeart/2005/8/layout/orgChart1"/>
    <dgm:cxn modelId="{59E84A28-5418-4C39-95DE-A893900168C9}" type="presParOf" srcId="{C35D370B-9D97-473B-B5B6-FA08E686B4DD}" destId="{2213486F-280F-4F51-A682-5548BC61EAAC}" srcOrd="0" destOrd="0" presId="urn:microsoft.com/office/officeart/2005/8/layout/orgChart1"/>
    <dgm:cxn modelId="{A46182B1-ACED-4ADD-B4AC-4E3EDF231441}" type="presParOf" srcId="{2213486F-280F-4F51-A682-5548BC61EAAC}" destId="{FAC8978D-8A9E-41DD-91FC-B3447CB1444B}" srcOrd="0" destOrd="0" presId="urn:microsoft.com/office/officeart/2005/8/layout/orgChart1"/>
    <dgm:cxn modelId="{D009136B-EC6E-4C33-8FA0-E678A9FB84C2}" type="presParOf" srcId="{2213486F-280F-4F51-A682-5548BC61EAAC}" destId="{7A1DFBE2-EA81-4F44-9EF6-A421BC28973B}" srcOrd="1" destOrd="0" presId="urn:microsoft.com/office/officeart/2005/8/layout/orgChart1"/>
    <dgm:cxn modelId="{FD8B64DB-6773-41FB-BD12-1D7F8D752E83}" type="presParOf" srcId="{C35D370B-9D97-473B-B5B6-FA08E686B4DD}" destId="{E70F1D8D-0BA4-46E4-9E89-9F4063630D0D}" srcOrd="1" destOrd="0" presId="urn:microsoft.com/office/officeart/2005/8/layout/orgChart1"/>
    <dgm:cxn modelId="{716A0D90-E1C8-4D8F-A3A6-2560419CA38A}" type="presParOf" srcId="{E70F1D8D-0BA4-46E4-9E89-9F4063630D0D}" destId="{363F8297-5324-483C-BFBB-B210757B198C}" srcOrd="0" destOrd="0" presId="urn:microsoft.com/office/officeart/2005/8/layout/orgChart1"/>
    <dgm:cxn modelId="{AB2E2398-C11E-43AE-9291-890A6184CC41}" type="presParOf" srcId="{E70F1D8D-0BA4-46E4-9E89-9F4063630D0D}" destId="{E5562C85-712C-4D53-936E-309A09AF1153}" srcOrd="1" destOrd="0" presId="urn:microsoft.com/office/officeart/2005/8/layout/orgChart1"/>
    <dgm:cxn modelId="{114E3A86-B13E-41BB-9D99-6B06D1B3EE6B}" type="presParOf" srcId="{E5562C85-712C-4D53-936E-309A09AF1153}" destId="{70194BD2-A53A-40DA-BE51-E06876DA1872}" srcOrd="0" destOrd="0" presId="urn:microsoft.com/office/officeart/2005/8/layout/orgChart1"/>
    <dgm:cxn modelId="{6C71FFE9-524C-4F3D-B448-BA09EFAF1196}" type="presParOf" srcId="{70194BD2-A53A-40DA-BE51-E06876DA1872}" destId="{3B102C13-2265-449E-9664-BE03570BD9D1}" srcOrd="0" destOrd="0" presId="urn:microsoft.com/office/officeart/2005/8/layout/orgChart1"/>
    <dgm:cxn modelId="{054709DC-6671-4633-BE55-EA9CCC5CE826}" type="presParOf" srcId="{70194BD2-A53A-40DA-BE51-E06876DA1872}" destId="{93DF199E-1EFD-4DFA-B3DB-BA66D9BBB801}" srcOrd="1" destOrd="0" presId="urn:microsoft.com/office/officeart/2005/8/layout/orgChart1"/>
    <dgm:cxn modelId="{2003662E-0A1E-41CE-A772-41C74AF805F9}" type="presParOf" srcId="{E5562C85-712C-4D53-936E-309A09AF1153}" destId="{1E364182-070B-4583-BED8-E3BC649EC6D0}" srcOrd="1" destOrd="0" presId="urn:microsoft.com/office/officeart/2005/8/layout/orgChart1"/>
    <dgm:cxn modelId="{3034BB80-F668-4238-BAFC-8CD24530F026}" type="presParOf" srcId="{E5562C85-712C-4D53-936E-309A09AF1153}" destId="{01937F06-55C3-49A5-BAEC-56D96735469B}" srcOrd="2" destOrd="0" presId="urn:microsoft.com/office/officeart/2005/8/layout/orgChart1"/>
    <dgm:cxn modelId="{341FB8F1-AB4D-4A81-B410-2C2D260FD835}" type="presParOf" srcId="{E70F1D8D-0BA4-46E4-9E89-9F4063630D0D}" destId="{605F29CE-2EE9-4150-BA60-A08F76DAA3D2}" srcOrd="2" destOrd="0" presId="urn:microsoft.com/office/officeart/2005/8/layout/orgChart1"/>
    <dgm:cxn modelId="{8F689C60-142D-4C04-94EA-6695CCF84BA8}" type="presParOf" srcId="{E70F1D8D-0BA4-46E4-9E89-9F4063630D0D}" destId="{20FC4458-936C-4377-AFE2-3B60A7D7C371}" srcOrd="3" destOrd="0" presId="urn:microsoft.com/office/officeart/2005/8/layout/orgChart1"/>
    <dgm:cxn modelId="{B0C261A7-E2F5-4F27-B75F-B16AA88B1537}" type="presParOf" srcId="{20FC4458-936C-4377-AFE2-3B60A7D7C371}" destId="{EA155994-9EC3-4BD8-B01B-353C9FE87CD5}" srcOrd="0" destOrd="0" presId="urn:microsoft.com/office/officeart/2005/8/layout/orgChart1"/>
    <dgm:cxn modelId="{91C44FD8-4EBF-4391-A2C1-82436A47B290}" type="presParOf" srcId="{EA155994-9EC3-4BD8-B01B-353C9FE87CD5}" destId="{6053D35F-DC01-4439-B53C-3B0A4A855C70}" srcOrd="0" destOrd="0" presId="urn:microsoft.com/office/officeart/2005/8/layout/orgChart1"/>
    <dgm:cxn modelId="{5A5CEE48-7ED4-4D5B-92AD-A3AC8999256A}" type="presParOf" srcId="{EA155994-9EC3-4BD8-B01B-353C9FE87CD5}" destId="{D2799EDD-D71A-4C78-8427-FA6993E7C369}" srcOrd="1" destOrd="0" presId="urn:microsoft.com/office/officeart/2005/8/layout/orgChart1"/>
    <dgm:cxn modelId="{0EA9FC44-0A49-460B-A7E2-1490CC6157A5}" type="presParOf" srcId="{20FC4458-936C-4377-AFE2-3B60A7D7C371}" destId="{DE548F2D-875B-46ED-8A52-403518557561}" srcOrd="1" destOrd="0" presId="urn:microsoft.com/office/officeart/2005/8/layout/orgChart1"/>
    <dgm:cxn modelId="{08B87512-6838-490D-B723-44CF505F270B}" type="presParOf" srcId="{20FC4458-936C-4377-AFE2-3B60A7D7C371}" destId="{E5C1F053-1727-4959-93A6-2E654C1E01B6}" srcOrd="2" destOrd="0" presId="urn:microsoft.com/office/officeart/2005/8/layout/orgChart1"/>
    <dgm:cxn modelId="{241D2272-3201-4F7D-A33B-C12837721262}" type="presParOf" srcId="{C35D370B-9D97-473B-B5B6-FA08E686B4DD}" destId="{77F4D6C0-4988-42A0-B0B5-9C160A61C7C4}" srcOrd="2" destOrd="0" presId="urn:microsoft.com/office/officeart/2005/8/layout/orgChart1"/>
    <dgm:cxn modelId="{46B93496-C9CE-45B9-8569-B196E62E3C7A}" type="presParOf" srcId="{50A902D8-DB4B-4A99-841C-9329E405B263}" destId="{E9EA6377-4604-469B-B58E-FC2F266C4AB1}" srcOrd="2" destOrd="0" presId="urn:microsoft.com/office/officeart/2005/8/layout/orgChart1"/>
    <dgm:cxn modelId="{BC911646-E031-468D-97C3-83AFE641CE86}" type="presParOf" srcId="{83CE87F3-B964-4C23-8797-480F84897E4B}" destId="{009916B9-567A-4142-B7E1-5A687F72ADD4}" srcOrd="4" destOrd="0" presId="urn:microsoft.com/office/officeart/2005/8/layout/orgChart1"/>
    <dgm:cxn modelId="{522113BC-BAE1-4395-88D3-D0E4B5EAE513}" type="presParOf" srcId="{83CE87F3-B964-4C23-8797-480F84897E4B}" destId="{3A2A16D4-38E0-4033-930F-00F8F3162E6B}" srcOrd="5" destOrd="0" presId="urn:microsoft.com/office/officeart/2005/8/layout/orgChart1"/>
    <dgm:cxn modelId="{0F3F6F8E-0C05-4838-A6C5-101B7AE87D23}" type="presParOf" srcId="{3A2A16D4-38E0-4033-930F-00F8F3162E6B}" destId="{FF3BB1C8-7E07-44CD-B229-95A951706B5A}" srcOrd="0" destOrd="0" presId="urn:microsoft.com/office/officeart/2005/8/layout/orgChart1"/>
    <dgm:cxn modelId="{3188B262-5681-4B31-9605-7ACC0B6D3B43}" type="presParOf" srcId="{FF3BB1C8-7E07-44CD-B229-95A951706B5A}" destId="{685535E9-4E5B-4929-8F71-A33966682D16}" srcOrd="0" destOrd="0" presId="urn:microsoft.com/office/officeart/2005/8/layout/orgChart1"/>
    <dgm:cxn modelId="{31472CC0-7817-414E-A457-737C967073EB}" type="presParOf" srcId="{FF3BB1C8-7E07-44CD-B229-95A951706B5A}" destId="{FB7D6728-3F16-427A-B58E-2E4B5F74C91B}" srcOrd="1" destOrd="0" presId="urn:microsoft.com/office/officeart/2005/8/layout/orgChart1"/>
    <dgm:cxn modelId="{DB484402-34ED-4CC5-969B-B047B4C6CA73}" type="presParOf" srcId="{3A2A16D4-38E0-4033-930F-00F8F3162E6B}" destId="{8056BBD5-DC88-40C4-A2EF-A71F7DDC5DF2}" srcOrd="1" destOrd="0" presId="urn:microsoft.com/office/officeart/2005/8/layout/orgChart1"/>
    <dgm:cxn modelId="{B1BA0F04-46D3-45CB-8C29-F7117185BFDF}" type="presParOf" srcId="{3A2A16D4-38E0-4033-930F-00F8F3162E6B}" destId="{1524D867-9F56-4128-B86A-0B4B5194A7C7}" srcOrd="2" destOrd="0" presId="urn:microsoft.com/office/officeart/2005/8/layout/orgChart1"/>
    <dgm:cxn modelId="{21BF9DA2-2109-4926-BC26-3F80F15F7647}" type="presParOf" srcId="{681E13C0-B136-4F0C-A22A-3ECB57987658}" destId="{C4F26084-2A6A-4A12-85C8-D5CCCDBAE601}" srcOrd="2" destOrd="0" presId="urn:microsoft.com/office/officeart/2005/8/layout/orgChart1"/>
    <dgm:cxn modelId="{BC90A4A1-5652-42B1-86C4-1520B68A2F0C}" type="presParOf" srcId="{533D5CEC-597F-4A06-AF88-0557B1234BDE}" destId="{7E5F1C8A-E8E0-400B-8F7A-9301A042DDF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0AA78BD-4928-4685-8370-A546C40C5E67}" type="doc">
      <dgm:prSet loTypeId="urn:microsoft.com/office/officeart/2005/8/layout/orgChart1" loCatId="hierarchy" qsTypeId="urn:microsoft.com/office/officeart/2005/8/quickstyle/simple5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BF23DCD-D14D-4652-B874-9F574610E87F}">
      <dgm:prSet phldrT="[Text]" custT="1"/>
      <dgm:spPr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ru-RU" sz="1800" b="1">
              <a:solidFill>
                <a:schemeClr val="tx1"/>
              </a:solidFill>
            </a:rPr>
            <a:t>Источники эпидемического анализа</a:t>
          </a:r>
        </a:p>
      </dgm:t>
    </dgm:pt>
    <dgm:pt modelId="{B409898D-E27C-41BE-A35C-87206B918AE1}" type="parTrans" cxnId="{34641E0B-95F1-4BA8-B791-FDC78308CDC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A18E1566-3773-4D75-AF72-86C4B1D6D836}" type="sibTrans" cxnId="{34641E0B-95F1-4BA8-B791-FDC78308CDC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2258C22-54CB-48FC-AC5A-49FB0793333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600">
              <a:solidFill>
                <a:schemeClr val="tx1"/>
              </a:solidFill>
            </a:rPr>
            <a:t>Надзор на основе показателей (НОП)</a:t>
          </a:r>
        </a:p>
      </dgm:t>
    </dgm:pt>
    <dgm:pt modelId="{45411D7C-3F8A-4B1A-AFFB-B8E34BBD757F}" type="parTrans" cxnId="{BEE23E3D-DE7D-4102-AC68-56B61A21B830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E626701-CCBC-46B3-A519-19F66EDBFAA6}" type="sibTrans" cxnId="{BEE23E3D-DE7D-4102-AC68-56B61A21B830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FDEF69D0-F697-4FFE-A00A-408790736519}">
      <dgm:prSet phldrT="[Text]" custT="1"/>
      <dgm:spPr>
        <a:solidFill>
          <a:srgbClr val="69AE27"/>
        </a:solidFill>
      </dgm:spPr>
      <dgm:t>
        <a:bodyPr/>
        <a:lstStyle/>
        <a:p>
          <a:r>
            <a:rPr lang="ru-RU" sz="1600">
              <a:solidFill>
                <a:schemeClr val="tx1"/>
              </a:solidFill>
            </a:rPr>
            <a:t>Надзор на основе событий (НОС)</a:t>
          </a:r>
        </a:p>
      </dgm:t>
    </dgm:pt>
    <dgm:pt modelId="{030EE85A-2226-434B-BFDD-E1EEB550750A}" type="parTrans" cxnId="{D63D90E1-70C5-458D-835A-9D6C31F04A75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A315C1A-135E-4C1D-9770-63EB99D1BD4F}" type="sibTrans" cxnId="{D63D90E1-70C5-458D-835A-9D6C31F04A75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CA21FE9E-E36A-418D-83E0-DD030C82A785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Открытые официальные источники </a:t>
          </a:r>
        </a:p>
      </dgm:t>
    </dgm:pt>
    <dgm:pt modelId="{7F2E2247-3E22-4FE3-8E6E-52E431E1AE6D}" type="parTrans" cxnId="{6A57945B-4071-4104-B494-D9DB5726B32D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E5C3DA2F-D15E-4272-8A20-C497507132FD}" type="sibTrans" cxnId="{6A57945B-4071-4104-B494-D9DB5726B32D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DCDDA8C-8DFC-47C1-A4E1-096910C1CB90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>
            <a:lnSpc>
              <a:spcPts val="1800"/>
            </a:lnSpc>
          </a:pPr>
          <a:r>
            <a:rPr lang="ru-RU" sz="1600" b="1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gm:t>
    </dgm:pt>
    <dgm:pt modelId="{497F5C57-54E2-454E-A1F6-9646B994466E}" type="parTrans" cxnId="{C4C2447F-0CBF-4E59-80E4-34F574CDDCBE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3075B2F-40EC-481B-84E7-DE8BDDA77768}" type="sibTrans" cxnId="{C4C2447F-0CBF-4E59-80E4-34F574CDDCB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997B1B5C-3FDF-44FD-824D-5BB5AE9E42DA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Неофициальные источники</a:t>
          </a:r>
        </a:p>
      </dgm:t>
    </dgm:pt>
    <dgm:pt modelId="{B97EF10F-D6D6-47F0-9D82-D18A317E54A8}" type="parTrans" cxnId="{40650FD8-8692-4932-B165-E4ECEBA661FC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3435509-BAEB-4AF8-AD21-F4E9C2FE1411}" type="sibTrans" cxnId="{40650FD8-8692-4932-B165-E4ECEBA661FC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5AA5E3B-B8EA-4C41-B2FB-1593E78580CD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Ограниченные платформы</a:t>
          </a:r>
        </a:p>
      </dgm:t>
    </dgm:pt>
    <dgm:pt modelId="{7EAA2B24-9945-47D3-9883-C75FBB3C3EFF}" type="parTrans" cxnId="{0E11FBD5-35C8-4E01-BA67-D9A0E2B6DB98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6E2AAA0-60C5-4AF5-9A01-37414B9120C4}" type="sibTrans" cxnId="{0E11FBD5-35C8-4E01-BA67-D9A0E2B6DB98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6BCC867C-4111-49C2-B71E-BDF0A754E0BF}">
      <dgm:prSet phldrT="[Text]" custT="1"/>
      <dgm:spPr/>
      <dgm:t>
        <a:bodyPr/>
        <a:lstStyle/>
        <a:p>
          <a:r>
            <a:rPr lang="ru-RU" sz="1600">
              <a:solidFill>
                <a:schemeClr val="tx1"/>
              </a:solidFill>
            </a:rPr>
            <a:t>Веб-агрегаторы</a:t>
          </a:r>
        </a:p>
      </dgm:t>
    </dgm:pt>
    <dgm:pt modelId="{5E4AF7D3-7873-4FE2-AB2B-7ECE5C58966B}" type="parTrans" cxnId="{8734BADE-9FE1-4CCD-BCC9-6D3DE93587A6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C038D65-197B-4AF7-9A94-9972646E1603}" type="sibTrans" cxnId="{8734BADE-9FE1-4CCD-BCC9-6D3DE93587A6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48A6B4E-6A7F-4298-A9D4-743E20321FC6}">
      <dgm:prSet phldrT="[Text]" custT="1"/>
      <dgm:spPr/>
      <dgm:t>
        <a:bodyPr/>
        <a:lstStyle/>
        <a:p>
          <a:r>
            <a:rPr lang="ru-RU" sz="1600">
              <a:solidFill>
                <a:schemeClr val="tx1"/>
              </a:solidFill>
            </a:rPr>
            <a:t>Социальные сети</a:t>
          </a:r>
        </a:p>
      </dgm:t>
    </dgm:pt>
    <dgm:pt modelId="{C2BEB798-27C4-4CBF-BE50-24313436FC1B}" type="parTrans" cxnId="{E220E7F9-5D14-4EE3-B5CC-2485C3980D62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417CC8C4-492F-4721-94DC-D96652438D5D}" type="sibTrans" cxnId="{E220E7F9-5D14-4EE3-B5CC-2485C3980D6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5B6D5D8D-EE4B-427A-A0B3-B73682E41447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Модерируемые </a:t>
          </a:r>
        </a:p>
      </dgm:t>
    </dgm:pt>
    <dgm:pt modelId="{4B6E5B56-02D2-43D5-B3FF-29B1B263E93C}" type="parTrans" cxnId="{CF418F00-4811-4229-9566-3D4DAE804669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40DEE61-7F03-44FC-8953-4427FCD7A6AE}" type="sibTrans" cxnId="{CF418F00-4811-4229-9566-3D4DAE804669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391138D0-7426-4BD1-8036-8CC3251FEC3A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Автоматический </a:t>
          </a:r>
        </a:p>
      </dgm:t>
    </dgm:pt>
    <dgm:pt modelId="{206715AE-53DF-4399-BB9C-07E75B2110A9}" type="parTrans" cxnId="{797FC966-EDB8-4D67-B918-20A0066C13B1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566CB97-9E9B-47C6-91B0-191FC0F52C97}" type="sibTrans" cxnId="{797FC966-EDB8-4D67-B918-20A0066C13B1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E73BAC4-8F29-4D3D-BE1C-B9DF11BE6A13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Ручной мониторинг </a:t>
          </a:r>
        </a:p>
      </dgm:t>
    </dgm:pt>
    <dgm:pt modelId="{07EDBE49-2488-47B3-82FE-CF80D1B1F213}" type="parTrans" cxnId="{94FAE804-3FE1-451A-8303-D8457D17B284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356B0B3-DFA3-464F-B55C-729706C82A5C}" type="sibTrans" cxnId="{94FAE804-3FE1-451A-8303-D8457D17B284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7A581C72-95EA-487F-95FF-C0E9F966BBDE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Автоматический мониторинг</a:t>
          </a:r>
        </a:p>
      </dgm:t>
    </dgm:pt>
    <dgm:pt modelId="{1C9227C2-EA2C-4127-8991-6749525E9F50}" type="parTrans" cxnId="{BA8DB799-2A94-42D2-BB2C-8CE7DC5A0B4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E0C99832-0AB2-481B-938B-C3751E09CF2E}" type="sibTrans" cxnId="{BA8DB799-2A94-42D2-BB2C-8CE7DC5A0B4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2DDB4B63-E25B-44D0-8308-FB2D55EF7A94}" type="pres">
      <dgm:prSet presAssocID="{10AA78BD-4928-4685-8370-A546C40C5E6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33D5CEC-597F-4A06-AF88-0557B1234BDE}" type="pres">
      <dgm:prSet presAssocID="{3BF23DCD-D14D-4652-B874-9F574610E87F}" presName="hierRoot1" presStyleCnt="0">
        <dgm:presLayoutVars>
          <dgm:hierBranch val="init"/>
        </dgm:presLayoutVars>
      </dgm:prSet>
      <dgm:spPr/>
    </dgm:pt>
    <dgm:pt modelId="{A4CE7B08-7D79-42CF-A402-AD67ACACD346}" type="pres">
      <dgm:prSet presAssocID="{3BF23DCD-D14D-4652-B874-9F574610E87F}" presName="rootComposite1" presStyleCnt="0"/>
      <dgm:spPr/>
    </dgm:pt>
    <dgm:pt modelId="{C1F0DADE-DA22-4CBB-AA05-4F3FCB308B2C}" type="pres">
      <dgm:prSet presAssocID="{3BF23DCD-D14D-4652-B874-9F574610E87F}" presName="rootText1" presStyleLbl="node0" presStyleIdx="0" presStyleCnt="1" custScaleX="421605" custLinFactNeighborX="65382">
        <dgm:presLayoutVars>
          <dgm:chPref val="3"/>
        </dgm:presLayoutVars>
      </dgm:prSet>
      <dgm:spPr/>
    </dgm:pt>
    <dgm:pt modelId="{7936441A-BFD1-4D04-B4C4-EC4AC25EAD7F}" type="pres">
      <dgm:prSet presAssocID="{3BF23DCD-D14D-4652-B874-9F574610E87F}" presName="rootConnector1" presStyleLbl="node1" presStyleIdx="0" presStyleCnt="0"/>
      <dgm:spPr/>
    </dgm:pt>
    <dgm:pt modelId="{7419DE65-44DB-4625-B579-2B801A1F536B}" type="pres">
      <dgm:prSet presAssocID="{3BF23DCD-D14D-4652-B874-9F574610E87F}" presName="hierChild2" presStyleCnt="0"/>
      <dgm:spPr/>
    </dgm:pt>
    <dgm:pt modelId="{27FCCD8B-CCFE-4FCD-AAF2-835EAA45CC31}" type="pres">
      <dgm:prSet presAssocID="{45411D7C-3F8A-4B1A-AFFB-B8E34BBD757F}" presName="Name37" presStyleLbl="parChTrans1D2" presStyleIdx="0" presStyleCnt="2"/>
      <dgm:spPr/>
    </dgm:pt>
    <dgm:pt modelId="{DDCA9B3D-0F7D-4B0D-B85D-7F07397B8566}" type="pres">
      <dgm:prSet presAssocID="{D2258C22-54CB-48FC-AC5A-49FB07933336}" presName="hierRoot2" presStyleCnt="0">
        <dgm:presLayoutVars>
          <dgm:hierBranch/>
        </dgm:presLayoutVars>
      </dgm:prSet>
      <dgm:spPr/>
    </dgm:pt>
    <dgm:pt modelId="{E98BD5D9-5FDF-4222-A601-80D9F3988C45}" type="pres">
      <dgm:prSet presAssocID="{D2258C22-54CB-48FC-AC5A-49FB07933336}" presName="rootComposite" presStyleCnt="0"/>
      <dgm:spPr/>
    </dgm:pt>
    <dgm:pt modelId="{DCFC9C9D-318B-4B42-8455-B74FA1139AF9}" type="pres">
      <dgm:prSet presAssocID="{D2258C22-54CB-48FC-AC5A-49FB07933336}" presName="rootText" presStyleLbl="node2" presStyleIdx="0" presStyleCnt="2" custScaleX="172803" custLinFactNeighborX="-49336">
        <dgm:presLayoutVars>
          <dgm:chPref val="3"/>
        </dgm:presLayoutVars>
      </dgm:prSet>
      <dgm:spPr/>
    </dgm:pt>
    <dgm:pt modelId="{D66CC37F-1598-4AB2-8566-701FE03BFC25}" type="pres">
      <dgm:prSet presAssocID="{D2258C22-54CB-48FC-AC5A-49FB07933336}" presName="rootConnector" presStyleLbl="node2" presStyleIdx="0" presStyleCnt="2"/>
      <dgm:spPr/>
    </dgm:pt>
    <dgm:pt modelId="{750A9D22-0F77-4E57-90E1-3FFD69B78071}" type="pres">
      <dgm:prSet presAssocID="{D2258C22-54CB-48FC-AC5A-49FB07933336}" presName="hierChild4" presStyleCnt="0"/>
      <dgm:spPr/>
    </dgm:pt>
    <dgm:pt modelId="{DC80C75E-C69C-4F07-9CD2-489B5FABCB6D}" type="pres">
      <dgm:prSet presAssocID="{497F5C57-54E2-454E-A1F6-9646B994466E}" presName="Name35" presStyleLbl="parChTrans1D3" presStyleIdx="0" presStyleCnt="4"/>
      <dgm:spPr/>
    </dgm:pt>
    <dgm:pt modelId="{C4D8AB64-5177-45B4-8A41-8A32160E19DC}" type="pres">
      <dgm:prSet presAssocID="{BDCDDA8C-8DFC-47C1-A4E1-096910C1CB90}" presName="hierRoot2" presStyleCnt="0">
        <dgm:presLayoutVars>
          <dgm:hierBranch/>
        </dgm:presLayoutVars>
      </dgm:prSet>
      <dgm:spPr/>
    </dgm:pt>
    <dgm:pt modelId="{9C74711E-EEB2-477B-B5BA-C7F17E62FEF4}" type="pres">
      <dgm:prSet presAssocID="{BDCDDA8C-8DFC-47C1-A4E1-096910C1CB90}" presName="rootComposite" presStyleCnt="0"/>
      <dgm:spPr/>
    </dgm:pt>
    <dgm:pt modelId="{186F031B-D164-45C6-AEEF-88478D96D870}" type="pres">
      <dgm:prSet presAssocID="{BDCDDA8C-8DFC-47C1-A4E1-096910C1CB90}" presName="rootText" presStyleLbl="node3" presStyleIdx="0" presStyleCnt="4" custScaleX="173481" custScaleY="323309" custLinFactNeighborX="-49489" custLinFactNeighborY="2320">
        <dgm:presLayoutVars>
          <dgm:chPref val="3"/>
        </dgm:presLayoutVars>
      </dgm:prSet>
      <dgm:spPr/>
    </dgm:pt>
    <dgm:pt modelId="{62BA834C-34AE-471E-8699-9A7EF68C659D}" type="pres">
      <dgm:prSet presAssocID="{BDCDDA8C-8DFC-47C1-A4E1-096910C1CB90}" presName="rootConnector" presStyleLbl="node3" presStyleIdx="0" presStyleCnt="4"/>
      <dgm:spPr/>
    </dgm:pt>
    <dgm:pt modelId="{C19DF997-C616-4114-B994-22997D327383}" type="pres">
      <dgm:prSet presAssocID="{BDCDDA8C-8DFC-47C1-A4E1-096910C1CB90}" presName="hierChild4" presStyleCnt="0"/>
      <dgm:spPr/>
    </dgm:pt>
    <dgm:pt modelId="{AC6FC665-CE54-4771-AA01-47ABC01A321F}" type="pres">
      <dgm:prSet presAssocID="{BDCDDA8C-8DFC-47C1-A4E1-096910C1CB90}" presName="hierChild5" presStyleCnt="0"/>
      <dgm:spPr/>
    </dgm:pt>
    <dgm:pt modelId="{351B9B59-7137-4E87-950A-2C2D9524F735}" type="pres">
      <dgm:prSet presAssocID="{D2258C22-54CB-48FC-AC5A-49FB07933336}" presName="hierChild5" presStyleCnt="0"/>
      <dgm:spPr/>
    </dgm:pt>
    <dgm:pt modelId="{1C81A377-F54B-4A65-8CEE-5F696FC24AB3}" type="pres">
      <dgm:prSet presAssocID="{030EE85A-2226-434B-BFDD-E1EEB550750A}" presName="Name37" presStyleLbl="parChTrans1D2" presStyleIdx="1" presStyleCnt="2"/>
      <dgm:spPr/>
    </dgm:pt>
    <dgm:pt modelId="{681E13C0-B136-4F0C-A22A-3ECB57987658}" type="pres">
      <dgm:prSet presAssocID="{FDEF69D0-F697-4FFE-A00A-408790736519}" presName="hierRoot2" presStyleCnt="0">
        <dgm:presLayoutVars>
          <dgm:hierBranch val="init"/>
        </dgm:presLayoutVars>
      </dgm:prSet>
      <dgm:spPr/>
    </dgm:pt>
    <dgm:pt modelId="{230EC129-6B8B-45CF-847D-238B0F473405}" type="pres">
      <dgm:prSet presAssocID="{FDEF69D0-F697-4FFE-A00A-408790736519}" presName="rootComposite" presStyleCnt="0"/>
      <dgm:spPr/>
    </dgm:pt>
    <dgm:pt modelId="{4EEACEDB-4FDE-4620-9D82-683F265FC5CD}" type="pres">
      <dgm:prSet presAssocID="{FDEF69D0-F697-4FFE-A00A-408790736519}" presName="rootText" presStyleLbl="node2" presStyleIdx="1" presStyleCnt="2" custScaleX="273368" custLinFactNeighborX="32395">
        <dgm:presLayoutVars>
          <dgm:chPref val="3"/>
        </dgm:presLayoutVars>
      </dgm:prSet>
      <dgm:spPr/>
    </dgm:pt>
    <dgm:pt modelId="{78D5A274-F864-4477-83DF-BD59724E8605}" type="pres">
      <dgm:prSet presAssocID="{FDEF69D0-F697-4FFE-A00A-408790736519}" presName="rootConnector" presStyleLbl="node2" presStyleIdx="1" presStyleCnt="2"/>
      <dgm:spPr/>
    </dgm:pt>
    <dgm:pt modelId="{83CE87F3-B964-4C23-8797-480F84897E4B}" type="pres">
      <dgm:prSet presAssocID="{FDEF69D0-F697-4FFE-A00A-408790736519}" presName="hierChild4" presStyleCnt="0"/>
      <dgm:spPr/>
    </dgm:pt>
    <dgm:pt modelId="{09A2ECE2-1C57-4656-8AEE-0AE8E66D0C4A}" type="pres">
      <dgm:prSet presAssocID="{7F2E2247-3E22-4FE3-8E6E-52E431E1AE6D}" presName="Name37" presStyleLbl="parChTrans1D3" presStyleIdx="1" presStyleCnt="4"/>
      <dgm:spPr/>
    </dgm:pt>
    <dgm:pt modelId="{EC1E58CC-882A-41BD-9C68-992570B3DAF0}" type="pres">
      <dgm:prSet presAssocID="{CA21FE9E-E36A-418D-83E0-DD030C82A785}" presName="hierRoot2" presStyleCnt="0">
        <dgm:presLayoutVars>
          <dgm:hierBranch val="init"/>
        </dgm:presLayoutVars>
      </dgm:prSet>
      <dgm:spPr/>
    </dgm:pt>
    <dgm:pt modelId="{2CBBABA8-0547-426B-9A0A-17560BA3C0C6}" type="pres">
      <dgm:prSet presAssocID="{CA21FE9E-E36A-418D-83E0-DD030C82A785}" presName="rootComposite" presStyleCnt="0"/>
      <dgm:spPr/>
    </dgm:pt>
    <dgm:pt modelId="{9FF3A39D-0905-4C97-9D51-3FC2F3A87DBE}" type="pres">
      <dgm:prSet presAssocID="{CA21FE9E-E36A-418D-83E0-DD030C82A785}" presName="rootText" presStyleLbl="node3" presStyleIdx="1" presStyleCnt="4" custScaleX="150629" custScaleY="114723" custLinFactX="178482" custLinFactNeighborX="200000" custLinFactNeighborY="19707">
        <dgm:presLayoutVars>
          <dgm:chPref val="3"/>
        </dgm:presLayoutVars>
      </dgm:prSet>
      <dgm:spPr/>
    </dgm:pt>
    <dgm:pt modelId="{DBF96B58-DF81-4C61-9EDE-16BC6E166CAA}" type="pres">
      <dgm:prSet presAssocID="{CA21FE9E-E36A-418D-83E0-DD030C82A785}" presName="rootConnector" presStyleLbl="node3" presStyleIdx="1" presStyleCnt="4"/>
      <dgm:spPr/>
    </dgm:pt>
    <dgm:pt modelId="{71E8CD6B-22DF-40D0-A450-5A83ECA57B79}" type="pres">
      <dgm:prSet presAssocID="{CA21FE9E-E36A-418D-83E0-DD030C82A785}" presName="hierChild4" presStyleCnt="0"/>
      <dgm:spPr/>
    </dgm:pt>
    <dgm:pt modelId="{4A492CF1-F250-429C-A9E8-37B5F3B848F3}" type="pres">
      <dgm:prSet presAssocID="{CA21FE9E-E36A-418D-83E0-DD030C82A785}" presName="hierChild5" presStyleCnt="0"/>
      <dgm:spPr/>
    </dgm:pt>
    <dgm:pt modelId="{9F87F3D8-CDB0-49AB-8758-85D486D76ED3}" type="pres">
      <dgm:prSet presAssocID="{B97EF10F-D6D6-47F0-9D82-D18A317E54A8}" presName="Name37" presStyleLbl="parChTrans1D3" presStyleIdx="2" presStyleCnt="4"/>
      <dgm:spPr/>
    </dgm:pt>
    <dgm:pt modelId="{50A902D8-DB4B-4A99-841C-9329E405B263}" type="pres">
      <dgm:prSet presAssocID="{997B1B5C-3FDF-44FD-824D-5BB5AE9E42DA}" presName="hierRoot2" presStyleCnt="0">
        <dgm:presLayoutVars>
          <dgm:hierBranch val="init"/>
        </dgm:presLayoutVars>
      </dgm:prSet>
      <dgm:spPr/>
    </dgm:pt>
    <dgm:pt modelId="{34524373-9CC2-4AF5-AA9C-ADCE3147CAAC}" type="pres">
      <dgm:prSet presAssocID="{997B1B5C-3FDF-44FD-824D-5BB5AE9E42DA}" presName="rootComposite" presStyleCnt="0"/>
      <dgm:spPr/>
    </dgm:pt>
    <dgm:pt modelId="{2CA59586-9F06-4B39-8838-CA47892FF3C1}" type="pres">
      <dgm:prSet presAssocID="{997B1B5C-3FDF-44FD-824D-5BB5AE9E42DA}" presName="rootText" presStyleLbl="node3" presStyleIdx="2" presStyleCnt="4" custLinFactNeighborX="11016" custLinFactNeighborY="19592">
        <dgm:presLayoutVars>
          <dgm:chPref val="3"/>
        </dgm:presLayoutVars>
      </dgm:prSet>
      <dgm:spPr/>
    </dgm:pt>
    <dgm:pt modelId="{42B565B1-F165-436D-9D3F-6BC8767A2F0A}" type="pres">
      <dgm:prSet presAssocID="{997B1B5C-3FDF-44FD-824D-5BB5AE9E42DA}" presName="rootConnector" presStyleLbl="node3" presStyleIdx="2" presStyleCnt="4"/>
      <dgm:spPr/>
    </dgm:pt>
    <dgm:pt modelId="{5957D5C2-5A34-4909-B2B5-F9C99461F311}" type="pres">
      <dgm:prSet presAssocID="{997B1B5C-3FDF-44FD-824D-5BB5AE9E42DA}" presName="hierChild4" presStyleCnt="0"/>
      <dgm:spPr/>
    </dgm:pt>
    <dgm:pt modelId="{D4DDEF46-FE07-4E57-AF4C-C117019FD2CB}" type="pres">
      <dgm:prSet presAssocID="{5E4AF7D3-7873-4FE2-AB2B-7ECE5C58966B}" presName="Name37" presStyleLbl="parChTrans1D4" presStyleIdx="0" presStyleCnt="6"/>
      <dgm:spPr/>
    </dgm:pt>
    <dgm:pt modelId="{5C0D0774-938A-4F6E-B01B-9B84711954EE}" type="pres">
      <dgm:prSet presAssocID="{6BCC867C-4111-49C2-B71E-BDF0A754E0BF}" presName="hierRoot2" presStyleCnt="0">
        <dgm:presLayoutVars>
          <dgm:hierBranch val="l"/>
        </dgm:presLayoutVars>
      </dgm:prSet>
      <dgm:spPr/>
    </dgm:pt>
    <dgm:pt modelId="{8ADF9AC3-97C4-4863-89EF-F38E62573E2F}" type="pres">
      <dgm:prSet presAssocID="{6BCC867C-4111-49C2-B71E-BDF0A754E0BF}" presName="rootComposite" presStyleCnt="0"/>
      <dgm:spPr/>
    </dgm:pt>
    <dgm:pt modelId="{2A57D823-3AA5-4A4B-AAD3-D613E6546A7C}" type="pres">
      <dgm:prSet presAssocID="{6BCC867C-4111-49C2-B71E-BDF0A754E0BF}" presName="rootText" presStyleLbl="node4" presStyleIdx="0" presStyleCnt="6" custScaleX="128258" custLinFactNeighborX="-28495" custLinFactNeighborY="35206">
        <dgm:presLayoutVars>
          <dgm:chPref val="3"/>
        </dgm:presLayoutVars>
      </dgm:prSet>
      <dgm:spPr/>
    </dgm:pt>
    <dgm:pt modelId="{9F6FE786-E40C-4DE0-9BF5-6D293C283B42}" type="pres">
      <dgm:prSet presAssocID="{6BCC867C-4111-49C2-B71E-BDF0A754E0BF}" presName="rootConnector" presStyleLbl="node4" presStyleIdx="0" presStyleCnt="6"/>
      <dgm:spPr/>
    </dgm:pt>
    <dgm:pt modelId="{65164181-3704-4AE6-A19F-9A61947117C7}" type="pres">
      <dgm:prSet presAssocID="{6BCC867C-4111-49C2-B71E-BDF0A754E0BF}" presName="hierChild4" presStyleCnt="0"/>
      <dgm:spPr/>
    </dgm:pt>
    <dgm:pt modelId="{15B3D504-35D5-4046-8412-31D600356292}" type="pres">
      <dgm:prSet presAssocID="{4B6E5B56-02D2-43D5-B3FF-29B1B263E93C}" presName="Name50" presStyleLbl="parChTrans1D4" presStyleIdx="1" presStyleCnt="6"/>
      <dgm:spPr/>
    </dgm:pt>
    <dgm:pt modelId="{14E33A6B-9F65-4502-82CA-FA2BF6610B68}" type="pres">
      <dgm:prSet presAssocID="{5B6D5D8D-EE4B-427A-A0B3-B73682E41447}" presName="hierRoot2" presStyleCnt="0">
        <dgm:presLayoutVars>
          <dgm:hierBranch val="init"/>
        </dgm:presLayoutVars>
      </dgm:prSet>
      <dgm:spPr/>
    </dgm:pt>
    <dgm:pt modelId="{CD8B3BBE-069A-4566-AC6F-2494144977E3}" type="pres">
      <dgm:prSet presAssocID="{5B6D5D8D-EE4B-427A-A0B3-B73682E41447}" presName="rootComposite" presStyleCnt="0"/>
      <dgm:spPr/>
    </dgm:pt>
    <dgm:pt modelId="{8D0C13AB-C462-43E3-A3AF-A564B358527F}" type="pres">
      <dgm:prSet presAssocID="{5B6D5D8D-EE4B-427A-A0B3-B73682E41447}" presName="rootText" presStyleLbl="node4" presStyleIdx="1" presStyleCnt="6" custScaleX="234054" custScaleY="128596" custLinFactNeighborX="59730" custLinFactNeighborY="27779">
        <dgm:presLayoutVars>
          <dgm:chPref val="3"/>
        </dgm:presLayoutVars>
      </dgm:prSet>
      <dgm:spPr/>
    </dgm:pt>
    <dgm:pt modelId="{065CF884-73B8-43AB-823E-FED2557416F5}" type="pres">
      <dgm:prSet presAssocID="{5B6D5D8D-EE4B-427A-A0B3-B73682E41447}" presName="rootConnector" presStyleLbl="node4" presStyleIdx="1" presStyleCnt="6"/>
      <dgm:spPr/>
    </dgm:pt>
    <dgm:pt modelId="{F5B9CF25-9DCC-4602-9548-CDAF4B8E2E81}" type="pres">
      <dgm:prSet presAssocID="{5B6D5D8D-EE4B-427A-A0B3-B73682E41447}" presName="hierChild4" presStyleCnt="0"/>
      <dgm:spPr/>
    </dgm:pt>
    <dgm:pt modelId="{F356F3DC-A3BF-4AB9-9C19-8842333EFF3C}" type="pres">
      <dgm:prSet presAssocID="{5B6D5D8D-EE4B-427A-A0B3-B73682E41447}" presName="hierChild5" presStyleCnt="0"/>
      <dgm:spPr/>
    </dgm:pt>
    <dgm:pt modelId="{DEB2829D-2A54-492A-9403-530798BCE525}" type="pres">
      <dgm:prSet presAssocID="{206715AE-53DF-4399-BB9C-07E75B2110A9}" presName="Name50" presStyleLbl="parChTrans1D4" presStyleIdx="2" presStyleCnt="6"/>
      <dgm:spPr/>
    </dgm:pt>
    <dgm:pt modelId="{CC4325F1-456F-4A97-8A54-F76E43FE3149}" type="pres">
      <dgm:prSet presAssocID="{391138D0-7426-4BD1-8036-8CC3251FEC3A}" presName="hierRoot2" presStyleCnt="0">
        <dgm:presLayoutVars>
          <dgm:hierBranch val="init"/>
        </dgm:presLayoutVars>
      </dgm:prSet>
      <dgm:spPr/>
    </dgm:pt>
    <dgm:pt modelId="{557EC610-D2EF-46FA-A41D-FA2E6B451898}" type="pres">
      <dgm:prSet presAssocID="{391138D0-7426-4BD1-8036-8CC3251FEC3A}" presName="rootComposite" presStyleCnt="0"/>
      <dgm:spPr/>
    </dgm:pt>
    <dgm:pt modelId="{CE8A23E9-2B39-44A2-9480-E3D4A161EC0C}" type="pres">
      <dgm:prSet presAssocID="{391138D0-7426-4BD1-8036-8CC3251FEC3A}" presName="rootText" presStyleLbl="node4" presStyleIdx="2" presStyleCnt="6" custScaleX="234054" custScaleY="127047" custLinFactNeighborX="60964" custLinFactNeighborY="1335">
        <dgm:presLayoutVars>
          <dgm:chPref val="3"/>
        </dgm:presLayoutVars>
      </dgm:prSet>
      <dgm:spPr/>
    </dgm:pt>
    <dgm:pt modelId="{73B548AF-B536-4087-B860-8B1F774C4CBA}" type="pres">
      <dgm:prSet presAssocID="{391138D0-7426-4BD1-8036-8CC3251FEC3A}" presName="rootConnector" presStyleLbl="node4" presStyleIdx="2" presStyleCnt="6"/>
      <dgm:spPr/>
    </dgm:pt>
    <dgm:pt modelId="{747276EC-0D91-4E3E-8B2E-5DADA87AB8CE}" type="pres">
      <dgm:prSet presAssocID="{391138D0-7426-4BD1-8036-8CC3251FEC3A}" presName="hierChild4" presStyleCnt="0"/>
      <dgm:spPr/>
    </dgm:pt>
    <dgm:pt modelId="{99780FB6-CDB5-4A8D-A07C-E8E4667343B8}" type="pres">
      <dgm:prSet presAssocID="{391138D0-7426-4BD1-8036-8CC3251FEC3A}" presName="hierChild5" presStyleCnt="0"/>
      <dgm:spPr/>
    </dgm:pt>
    <dgm:pt modelId="{FAD2E0C8-507E-4E1A-B939-9C5EA81DC2FE}" type="pres">
      <dgm:prSet presAssocID="{6BCC867C-4111-49C2-B71E-BDF0A754E0BF}" presName="hierChild5" presStyleCnt="0"/>
      <dgm:spPr/>
    </dgm:pt>
    <dgm:pt modelId="{73646372-E536-4097-9361-0F46A780312B}" type="pres">
      <dgm:prSet presAssocID="{C2BEB798-27C4-4CBF-BE50-24313436FC1B}" presName="Name37" presStyleLbl="parChTrans1D4" presStyleIdx="3" presStyleCnt="6"/>
      <dgm:spPr/>
    </dgm:pt>
    <dgm:pt modelId="{C35D370B-9D97-473B-B5B6-FA08E686B4DD}" type="pres">
      <dgm:prSet presAssocID="{148A6B4E-6A7F-4298-A9D4-743E20321FC6}" presName="hierRoot2" presStyleCnt="0">
        <dgm:presLayoutVars>
          <dgm:hierBranch val="r"/>
        </dgm:presLayoutVars>
      </dgm:prSet>
      <dgm:spPr/>
    </dgm:pt>
    <dgm:pt modelId="{2213486F-280F-4F51-A682-5548BC61EAAC}" type="pres">
      <dgm:prSet presAssocID="{148A6B4E-6A7F-4298-A9D4-743E20321FC6}" presName="rootComposite" presStyleCnt="0"/>
      <dgm:spPr/>
    </dgm:pt>
    <dgm:pt modelId="{FAC8978D-8A9E-41DD-91FC-B3447CB1444B}" type="pres">
      <dgm:prSet presAssocID="{148A6B4E-6A7F-4298-A9D4-743E20321FC6}" presName="rootText" presStyleLbl="node4" presStyleIdx="3" presStyleCnt="6" custScaleX="124826" custLinFactNeighborX="48304" custLinFactNeighborY="35815">
        <dgm:presLayoutVars>
          <dgm:chPref val="3"/>
        </dgm:presLayoutVars>
      </dgm:prSet>
      <dgm:spPr/>
    </dgm:pt>
    <dgm:pt modelId="{7A1DFBE2-EA81-4F44-9EF6-A421BC28973B}" type="pres">
      <dgm:prSet presAssocID="{148A6B4E-6A7F-4298-A9D4-743E20321FC6}" presName="rootConnector" presStyleLbl="node4" presStyleIdx="3" presStyleCnt="6"/>
      <dgm:spPr/>
    </dgm:pt>
    <dgm:pt modelId="{E70F1D8D-0BA4-46E4-9E89-9F4063630D0D}" type="pres">
      <dgm:prSet presAssocID="{148A6B4E-6A7F-4298-A9D4-743E20321FC6}" presName="hierChild4" presStyleCnt="0"/>
      <dgm:spPr/>
    </dgm:pt>
    <dgm:pt modelId="{363F8297-5324-483C-BFBB-B210757B198C}" type="pres">
      <dgm:prSet presAssocID="{07EDBE49-2488-47B3-82FE-CF80D1B1F213}" presName="Name50" presStyleLbl="parChTrans1D4" presStyleIdx="4" presStyleCnt="6"/>
      <dgm:spPr/>
    </dgm:pt>
    <dgm:pt modelId="{E5562C85-712C-4D53-936E-309A09AF1153}" type="pres">
      <dgm:prSet presAssocID="{0E73BAC4-8F29-4D3D-BE1C-B9DF11BE6A13}" presName="hierRoot2" presStyleCnt="0">
        <dgm:presLayoutVars>
          <dgm:hierBranch val="r"/>
        </dgm:presLayoutVars>
      </dgm:prSet>
      <dgm:spPr/>
    </dgm:pt>
    <dgm:pt modelId="{70194BD2-A53A-40DA-BE51-E06876DA1872}" type="pres">
      <dgm:prSet presAssocID="{0E73BAC4-8F29-4D3D-BE1C-B9DF11BE6A13}" presName="rootComposite" presStyleCnt="0"/>
      <dgm:spPr/>
    </dgm:pt>
    <dgm:pt modelId="{3B102C13-2265-449E-9664-BE03570BD9D1}" type="pres">
      <dgm:prSet presAssocID="{0E73BAC4-8F29-4D3D-BE1C-B9DF11BE6A13}" presName="rootText" presStyleLbl="node4" presStyleIdx="4" presStyleCnt="6" custScaleX="230269" custScaleY="129669" custLinFactNeighborX="14819" custLinFactNeighborY="31418">
        <dgm:presLayoutVars>
          <dgm:chPref val="3"/>
        </dgm:presLayoutVars>
      </dgm:prSet>
      <dgm:spPr/>
    </dgm:pt>
    <dgm:pt modelId="{93DF199E-1EFD-4DFA-B3DB-BA66D9BBB801}" type="pres">
      <dgm:prSet presAssocID="{0E73BAC4-8F29-4D3D-BE1C-B9DF11BE6A13}" presName="rootConnector" presStyleLbl="node4" presStyleIdx="4" presStyleCnt="6"/>
      <dgm:spPr/>
    </dgm:pt>
    <dgm:pt modelId="{1E364182-070B-4583-BED8-E3BC649EC6D0}" type="pres">
      <dgm:prSet presAssocID="{0E73BAC4-8F29-4D3D-BE1C-B9DF11BE6A13}" presName="hierChild4" presStyleCnt="0"/>
      <dgm:spPr/>
    </dgm:pt>
    <dgm:pt modelId="{01937F06-55C3-49A5-BAEC-56D96735469B}" type="pres">
      <dgm:prSet presAssocID="{0E73BAC4-8F29-4D3D-BE1C-B9DF11BE6A13}" presName="hierChild5" presStyleCnt="0"/>
      <dgm:spPr/>
    </dgm:pt>
    <dgm:pt modelId="{605F29CE-2EE9-4150-BA60-A08F76DAA3D2}" type="pres">
      <dgm:prSet presAssocID="{1C9227C2-EA2C-4127-8991-6749525E9F50}" presName="Name50" presStyleLbl="parChTrans1D4" presStyleIdx="5" presStyleCnt="6"/>
      <dgm:spPr/>
    </dgm:pt>
    <dgm:pt modelId="{20FC4458-936C-4377-AFE2-3B60A7D7C371}" type="pres">
      <dgm:prSet presAssocID="{7A581C72-95EA-487F-95FF-C0E9F966BBDE}" presName="hierRoot2" presStyleCnt="0">
        <dgm:presLayoutVars>
          <dgm:hierBranch val="r"/>
        </dgm:presLayoutVars>
      </dgm:prSet>
      <dgm:spPr/>
    </dgm:pt>
    <dgm:pt modelId="{EA155994-9EC3-4BD8-B01B-353C9FE87CD5}" type="pres">
      <dgm:prSet presAssocID="{7A581C72-95EA-487F-95FF-C0E9F966BBDE}" presName="rootComposite" presStyleCnt="0"/>
      <dgm:spPr/>
    </dgm:pt>
    <dgm:pt modelId="{6053D35F-DC01-4439-B53C-3B0A4A855C70}" type="pres">
      <dgm:prSet presAssocID="{7A581C72-95EA-487F-95FF-C0E9F966BBDE}" presName="rootText" presStyleLbl="node4" presStyleIdx="5" presStyleCnt="6" custScaleX="232142" custScaleY="125305" custLinFactNeighborX="12946" custLinFactNeighborY="1203">
        <dgm:presLayoutVars>
          <dgm:chPref val="3"/>
        </dgm:presLayoutVars>
      </dgm:prSet>
      <dgm:spPr/>
    </dgm:pt>
    <dgm:pt modelId="{D2799EDD-D71A-4C78-8427-FA6993E7C369}" type="pres">
      <dgm:prSet presAssocID="{7A581C72-95EA-487F-95FF-C0E9F966BBDE}" presName="rootConnector" presStyleLbl="node4" presStyleIdx="5" presStyleCnt="6"/>
      <dgm:spPr/>
    </dgm:pt>
    <dgm:pt modelId="{DE548F2D-875B-46ED-8A52-403518557561}" type="pres">
      <dgm:prSet presAssocID="{7A581C72-95EA-487F-95FF-C0E9F966BBDE}" presName="hierChild4" presStyleCnt="0"/>
      <dgm:spPr/>
    </dgm:pt>
    <dgm:pt modelId="{E5C1F053-1727-4959-93A6-2E654C1E01B6}" type="pres">
      <dgm:prSet presAssocID="{7A581C72-95EA-487F-95FF-C0E9F966BBDE}" presName="hierChild5" presStyleCnt="0"/>
      <dgm:spPr/>
    </dgm:pt>
    <dgm:pt modelId="{77F4D6C0-4988-42A0-B0B5-9C160A61C7C4}" type="pres">
      <dgm:prSet presAssocID="{148A6B4E-6A7F-4298-A9D4-743E20321FC6}" presName="hierChild5" presStyleCnt="0"/>
      <dgm:spPr/>
    </dgm:pt>
    <dgm:pt modelId="{E9EA6377-4604-469B-B58E-FC2F266C4AB1}" type="pres">
      <dgm:prSet presAssocID="{997B1B5C-3FDF-44FD-824D-5BB5AE9E42DA}" presName="hierChild5" presStyleCnt="0"/>
      <dgm:spPr/>
    </dgm:pt>
    <dgm:pt modelId="{009916B9-567A-4142-B7E1-5A687F72ADD4}" type="pres">
      <dgm:prSet presAssocID="{7EAA2B24-9945-47D3-9883-C75FBB3C3EFF}" presName="Name37" presStyleLbl="parChTrans1D3" presStyleIdx="3" presStyleCnt="4"/>
      <dgm:spPr/>
    </dgm:pt>
    <dgm:pt modelId="{3A2A16D4-38E0-4033-930F-00F8F3162E6B}" type="pres">
      <dgm:prSet presAssocID="{D5AA5E3B-B8EA-4C41-B2FB-1593E78580CD}" presName="hierRoot2" presStyleCnt="0">
        <dgm:presLayoutVars>
          <dgm:hierBranch val="init"/>
        </dgm:presLayoutVars>
      </dgm:prSet>
      <dgm:spPr/>
    </dgm:pt>
    <dgm:pt modelId="{FF3BB1C8-7E07-44CD-B229-95A951706B5A}" type="pres">
      <dgm:prSet presAssocID="{D5AA5E3B-B8EA-4C41-B2FB-1593E78580CD}" presName="rootComposite" presStyleCnt="0"/>
      <dgm:spPr/>
    </dgm:pt>
    <dgm:pt modelId="{685535E9-4E5B-4929-8F71-A33966682D16}" type="pres">
      <dgm:prSet presAssocID="{D5AA5E3B-B8EA-4C41-B2FB-1593E78580CD}" presName="rootText" presStyleLbl="node3" presStyleIdx="3" presStyleCnt="4" custScaleX="148595" custScaleY="135847" custLinFactX="-194788" custLinFactNeighborX="-200000" custLinFactNeighborY="19967">
        <dgm:presLayoutVars>
          <dgm:chPref val="3"/>
        </dgm:presLayoutVars>
      </dgm:prSet>
      <dgm:spPr/>
    </dgm:pt>
    <dgm:pt modelId="{FB7D6728-3F16-427A-B58E-2E4B5F74C91B}" type="pres">
      <dgm:prSet presAssocID="{D5AA5E3B-B8EA-4C41-B2FB-1593E78580CD}" presName="rootConnector" presStyleLbl="node3" presStyleIdx="3" presStyleCnt="4"/>
      <dgm:spPr/>
    </dgm:pt>
    <dgm:pt modelId="{8056BBD5-DC88-40C4-A2EF-A71F7DDC5DF2}" type="pres">
      <dgm:prSet presAssocID="{D5AA5E3B-B8EA-4C41-B2FB-1593E78580CD}" presName="hierChild4" presStyleCnt="0"/>
      <dgm:spPr/>
    </dgm:pt>
    <dgm:pt modelId="{1524D867-9F56-4128-B86A-0B4B5194A7C7}" type="pres">
      <dgm:prSet presAssocID="{D5AA5E3B-B8EA-4C41-B2FB-1593E78580CD}" presName="hierChild5" presStyleCnt="0"/>
      <dgm:spPr/>
    </dgm:pt>
    <dgm:pt modelId="{C4F26084-2A6A-4A12-85C8-D5CCCDBAE601}" type="pres">
      <dgm:prSet presAssocID="{FDEF69D0-F697-4FFE-A00A-408790736519}" presName="hierChild5" presStyleCnt="0"/>
      <dgm:spPr/>
    </dgm:pt>
    <dgm:pt modelId="{7E5F1C8A-E8E0-400B-8F7A-9301A042DDF3}" type="pres">
      <dgm:prSet presAssocID="{3BF23DCD-D14D-4652-B874-9F574610E87F}" presName="hierChild3" presStyleCnt="0"/>
      <dgm:spPr/>
    </dgm:pt>
  </dgm:ptLst>
  <dgm:cxnLst>
    <dgm:cxn modelId="{CF418F00-4811-4229-9566-3D4DAE804669}" srcId="{6BCC867C-4111-49C2-B71E-BDF0A754E0BF}" destId="{5B6D5D8D-EE4B-427A-A0B3-B73682E41447}" srcOrd="0" destOrd="0" parTransId="{4B6E5B56-02D2-43D5-B3FF-29B1B263E93C}" sibTransId="{140DEE61-7F03-44FC-8953-4427FCD7A6AE}"/>
    <dgm:cxn modelId="{94FAE804-3FE1-451A-8303-D8457D17B284}" srcId="{148A6B4E-6A7F-4298-A9D4-743E20321FC6}" destId="{0E73BAC4-8F29-4D3D-BE1C-B9DF11BE6A13}" srcOrd="0" destOrd="0" parTransId="{07EDBE49-2488-47B3-82FE-CF80D1B1F213}" sibTransId="{B356B0B3-DFA3-464F-B55C-729706C82A5C}"/>
    <dgm:cxn modelId="{8692F704-9DA9-4464-8B3D-B46D16F49088}" type="presOf" srcId="{997B1B5C-3FDF-44FD-824D-5BB5AE9E42DA}" destId="{2CA59586-9F06-4B39-8838-CA47892FF3C1}" srcOrd="0" destOrd="0" presId="urn:microsoft.com/office/officeart/2005/8/layout/orgChart1"/>
    <dgm:cxn modelId="{007FEF05-2902-40AA-B9BD-FB622925ED85}" type="presOf" srcId="{07EDBE49-2488-47B3-82FE-CF80D1B1F213}" destId="{363F8297-5324-483C-BFBB-B210757B198C}" srcOrd="0" destOrd="0" presId="urn:microsoft.com/office/officeart/2005/8/layout/orgChart1"/>
    <dgm:cxn modelId="{93040307-B478-4F09-AC94-0E2945B74955}" type="presOf" srcId="{BDCDDA8C-8DFC-47C1-A4E1-096910C1CB90}" destId="{186F031B-D164-45C6-AEEF-88478D96D870}" srcOrd="0" destOrd="0" presId="urn:microsoft.com/office/officeart/2005/8/layout/orgChart1"/>
    <dgm:cxn modelId="{34641E0B-95F1-4BA8-B791-FDC78308CDC2}" srcId="{10AA78BD-4928-4685-8370-A546C40C5E67}" destId="{3BF23DCD-D14D-4652-B874-9F574610E87F}" srcOrd="0" destOrd="0" parTransId="{B409898D-E27C-41BE-A35C-87206B918AE1}" sibTransId="{A18E1566-3773-4D75-AF72-86C4B1D6D836}"/>
    <dgm:cxn modelId="{9C2DBD21-1046-4856-87A2-BD07B323558F}" type="presOf" srcId="{3BF23DCD-D14D-4652-B874-9F574610E87F}" destId="{7936441A-BFD1-4D04-B4C4-EC4AC25EAD7F}" srcOrd="1" destOrd="0" presId="urn:microsoft.com/office/officeart/2005/8/layout/orgChart1"/>
    <dgm:cxn modelId="{5A03FB22-26CF-4229-8FE7-8E8B3C8061EB}" type="presOf" srcId="{7A581C72-95EA-487F-95FF-C0E9F966BBDE}" destId="{D2799EDD-D71A-4C78-8427-FA6993E7C369}" srcOrd="1" destOrd="0" presId="urn:microsoft.com/office/officeart/2005/8/layout/orgChart1"/>
    <dgm:cxn modelId="{84A15231-6E6F-4382-A54A-2BC82F55248B}" type="presOf" srcId="{FDEF69D0-F697-4FFE-A00A-408790736519}" destId="{4EEACEDB-4FDE-4620-9D82-683F265FC5CD}" srcOrd="0" destOrd="0" presId="urn:microsoft.com/office/officeart/2005/8/layout/orgChart1"/>
    <dgm:cxn modelId="{363E6832-A1F4-4C4C-9D0B-76AC80E43E4E}" type="presOf" srcId="{1C9227C2-EA2C-4127-8991-6749525E9F50}" destId="{605F29CE-2EE9-4150-BA60-A08F76DAA3D2}" srcOrd="0" destOrd="0" presId="urn:microsoft.com/office/officeart/2005/8/layout/orgChart1"/>
    <dgm:cxn modelId="{6373DF33-CAB7-4112-94ED-4CB81623D566}" type="presOf" srcId="{CA21FE9E-E36A-418D-83E0-DD030C82A785}" destId="{9FF3A39D-0905-4C97-9D51-3FC2F3A87DBE}" srcOrd="0" destOrd="0" presId="urn:microsoft.com/office/officeart/2005/8/layout/orgChart1"/>
    <dgm:cxn modelId="{E669C437-1655-4C73-A962-90BE0B400FE6}" type="presOf" srcId="{0E73BAC4-8F29-4D3D-BE1C-B9DF11BE6A13}" destId="{3B102C13-2265-449E-9664-BE03570BD9D1}" srcOrd="0" destOrd="0" presId="urn:microsoft.com/office/officeart/2005/8/layout/orgChart1"/>
    <dgm:cxn modelId="{5CBBF437-BD65-4D89-89CE-C092C8F50D3D}" type="presOf" srcId="{B97EF10F-D6D6-47F0-9D82-D18A317E54A8}" destId="{9F87F3D8-CDB0-49AB-8758-85D486D76ED3}" srcOrd="0" destOrd="0" presId="urn:microsoft.com/office/officeart/2005/8/layout/orgChart1"/>
    <dgm:cxn modelId="{08693738-3694-433F-B32C-99592A198DE4}" type="presOf" srcId="{391138D0-7426-4BD1-8036-8CC3251FEC3A}" destId="{CE8A23E9-2B39-44A2-9480-E3D4A161EC0C}" srcOrd="0" destOrd="0" presId="urn:microsoft.com/office/officeart/2005/8/layout/orgChart1"/>
    <dgm:cxn modelId="{0605F838-026F-40A6-9FC5-C4626853AC9B}" type="presOf" srcId="{0E73BAC4-8F29-4D3D-BE1C-B9DF11BE6A13}" destId="{93DF199E-1EFD-4DFA-B3DB-BA66D9BBB801}" srcOrd="1" destOrd="0" presId="urn:microsoft.com/office/officeart/2005/8/layout/orgChart1"/>
    <dgm:cxn modelId="{BEE23E3D-DE7D-4102-AC68-56B61A21B830}" srcId="{3BF23DCD-D14D-4652-B874-9F574610E87F}" destId="{D2258C22-54CB-48FC-AC5A-49FB07933336}" srcOrd="0" destOrd="0" parTransId="{45411D7C-3F8A-4B1A-AFFB-B8E34BBD757F}" sibTransId="{BE626701-CCBC-46B3-A519-19F66EDBFAA6}"/>
    <dgm:cxn modelId="{6A57945B-4071-4104-B494-D9DB5726B32D}" srcId="{FDEF69D0-F697-4FFE-A00A-408790736519}" destId="{CA21FE9E-E36A-418D-83E0-DD030C82A785}" srcOrd="0" destOrd="0" parTransId="{7F2E2247-3E22-4FE3-8E6E-52E431E1AE6D}" sibTransId="{E5C3DA2F-D15E-4272-8A20-C497507132FD}"/>
    <dgm:cxn modelId="{B9F62B5F-EB58-46CA-9658-D944316D00AD}" type="presOf" srcId="{5E4AF7D3-7873-4FE2-AB2B-7ECE5C58966B}" destId="{D4DDEF46-FE07-4E57-AF4C-C117019FD2CB}" srcOrd="0" destOrd="0" presId="urn:microsoft.com/office/officeart/2005/8/layout/orgChart1"/>
    <dgm:cxn modelId="{DACA2A61-1499-49FA-AFC1-FBFECD6876ED}" type="presOf" srcId="{FDEF69D0-F697-4FFE-A00A-408790736519}" destId="{78D5A274-F864-4477-83DF-BD59724E8605}" srcOrd="1" destOrd="0" presId="urn:microsoft.com/office/officeart/2005/8/layout/orgChart1"/>
    <dgm:cxn modelId="{1D5F3262-DE25-44D3-893E-CF82C93454AF}" type="presOf" srcId="{10AA78BD-4928-4685-8370-A546C40C5E67}" destId="{2DDB4B63-E25B-44D0-8308-FB2D55EF7A94}" srcOrd="0" destOrd="0" presId="urn:microsoft.com/office/officeart/2005/8/layout/orgChart1"/>
    <dgm:cxn modelId="{5F211663-7133-4B72-94E1-DCC84B4276DA}" type="presOf" srcId="{45411D7C-3F8A-4B1A-AFFB-B8E34BBD757F}" destId="{27FCCD8B-CCFE-4FCD-AAF2-835EAA45CC31}" srcOrd="0" destOrd="0" presId="urn:microsoft.com/office/officeart/2005/8/layout/orgChart1"/>
    <dgm:cxn modelId="{F94E3B44-DA0D-4DF2-A38A-CBE944C78F75}" type="presOf" srcId="{391138D0-7426-4BD1-8036-8CC3251FEC3A}" destId="{73B548AF-B536-4087-B860-8B1F774C4CBA}" srcOrd="1" destOrd="0" presId="urn:microsoft.com/office/officeart/2005/8/layout/orgChart1"/>
    <dgm:cxn modelId="{797FC966-EDB8-4D67-B918-20A0066C13B1}" srcId="{6BCC867C-4111-49C2-B71E-BDF0A754E0BF}" destId="{391138D0-7426-4BD1-8036-8CC3251FEC3A}" srcOrd="1" destOrd="0" parTransId="{206715AE-53DF-4399-BB9C-07E75B2110A9}" sibTransId="{1566CB97-9E9B-47C6-91B0-191FC0F52C97}"/>
    <dgm:cxn modelId="{DF9A525A-D5A6-4371-B93A-A9229615A901}" type="presOf" srcId="{7A581C72-95EA-487F-95FF-C0E9F966BBDE}" destId="{6053D35F-DC01-4439-B53C-3B0A4A855C70}" srcOrd="0" destOrd="0" presId="urn:microsoft.com/office/officeart/2005/8/layout/orgChart1"/>
    <dgm:cxn modelId="{F719057B-958D-4EDA-9CF2-3341761DE6B2}" type="presOf" srcId="{3BF23DCD-D14D-4652-B874-9F574610E87F}" destId="{C1F0DADE-DA22-4CBB-AA05-4F3FCB308B2C}" srcOrd="0" destOrd="0" presId="urn:microsoft.com/office/officeart/2005/8/layout/orgChart1"/>
    <dgm:cxn modelId="{C4C2447F-0CBF-4E59-80E4-34F574CDDCBE}" srcId="{D2258C22-54CB-48FC-AC5A-49FB07933336}" destId="{BDCDDA8C-8DFC-47C1-A4E1-096910C1CB90}" srcOrd="0" destOrd="0" parTransId="{497F5C57-54E2-454E-A1F6-9646B994466E}" sibTransId="{B3075B2F-40EC-481B-84E7-DE8BDDA77768}"/>
    <dgm:cxn modelId="{F92CC980-1F4F-4F4D-A404-9C0FA08F400B}" type="presOf" srcId="{148A6B4E-6A7F-4298-A9D4-743E20321FC6}" destId="{FAC8978D-8A9E-41DD-91FC-B3447CB1444B}" srcOrd="0" destOrd="0" presId="urn:microsoft.com/office/officeart/2005/8/layout/orgChart1"/>
    <dgm:cxn modelId="{93714787-3074-4690-AF46-55054D6CF226}" type="presOf" srcId="{D2258C22-54CB-48FC-AC5A-49FB07933336}" destId="{D66CC37F-1598-4AB2-8566-701FE03BFC25}" srcOrd="1" destOrd="0" presId="urn:microsoft.com/office/officeart/2005/8/layout/orgChart1"/>
    <dgm:cxn modelId="{43849589-0034-4239-AEA3-668F022D1B50}" type="presOf" srcId="{5B6D5D8D-EE4B-427A-A0B3-B73682E41447}" destId="{065CF884-73B8-43AB-823E-FED2557416F5}" srcOrd="1" destOrd="0" presId="urn:microsoft.com/office/officeart/2005/8/layout/orgChart1"/>
    <dgm:cxn modelId="{8238E991-0506-4814-88FB-C55ED10CF2C2}" type="presOf" srcId="{497F5C57-54E2-454E-A1F6-9646B994466E}" destId="{DC80C75E-C69C-4F07-9CD2-489B5FABCB6D}" srcOrd="0" destOrd="0" presId="urn:microsoft.com/office/officeart/2005/8/layout/orgChart1"/>
    <dgm:cxn modelId="{BA8DB799-2A94-42D2-BB2C-8CE7DC5A0B4E}" srcId="{148A6B4E-6A7F-4298-A9D4-743E20321FC6}" destId="{7A581C72-95EA-487F-95FF-C0E9F966BBDE}" srcOrd="1" destOrd="0" parTransId="{1C9227C2-EA2C-4127-8991-6749525E9F50}" sibTransId="{E0C99832-0AB2-481B-938B-C3751E09CF2E}"/>
    <dgm:cxn modelId="{8820309A-412A-4D09-A6B0-0DA881011570}" type="presOf" srcId="{5B6D5D8D-EE4B-427A-A0B3-B73682E41447}" destId="{8D0C13AB-C462-43E3-A3AF-A564B358527F}" srcOrd="0" destOrd="0" presId="urn:microsoft.com/office/officeart/2005/8/layout/orgChart1"/>
    <dgm:cxn modelId="{81601DA4-278A-49A0-AB9E-F060C3E62651}" type="presOf" srcId="{CA21FE9E-E36A-418D-83E0-DD030C82A785}" destId="{DBF96B58-DF81-4C61-9EDE-16BC6E166CAA}" srcOrd="1" destOrd="0" presId="urn:microsoft.com/office/officeart/2005/8/layout/orgChart1"/>
    <dgm:cxn modelId="{537F61A5-2DE0-4915-8FBC-E22F01B340DA}" type="presOf" srcId="{997B1B5C-3FDF-44FD-824D-5BB5AE9E42DA}" destId="{42B565B1-F165-436D-9D3F-6BC8767A2F0A}" srcOrd="1" destOrd="0" presId="urn:microsoft.com/office/officeart/2005/8/layout/orgChart1"/>
    <dgm:cxn modelId="{A4B352AA-CF9B-4306-B4ED-2CF95B27294C}" type="presOf" srcId="{7EAA2B24-9945-47D3-9883-C75FBB3C3EFF}" destId="{009916B9-567A-4142-B7E1-5A687F72ADD4}" srcOrd="0" destOrd="0" presId="urn:microsoft.com/office/officeart/2005/8/layout/orgChart1"/>
    <dgm:cxn modelId="{794D34AF-E584-4D6F-8439-56ABC515C148}" type="presOf" srcId="{D5AA5E3B-B8EA-4C41-B2FB-1593E78580CD}" destId="{FB7D6728-3F16-427A-B58E-2E4B5F74C91B}" srcOrd="1" destOrd="0" presId="urn:microsoft.com/office/officeart/2005/8/layout/orgChart1"/>
    <dgm:cxn modelId="{3B40A1B2-C0EA-4156-9497-2313B44CAACF}" type="presOf" srcId="{206715AE-53DF-4399-BB9C-07E75B2110A9}" destId="{DEB2829D-2A54-492A-9403-530798BCE525}" srcOrd="0" destOrd="0" presId="urn:microsoft.com/office/officeart/2005/8/layout/orgChart1"/>
    <dgm:cxn modelId="{A5F8A9B3-8AA7-4AC3-B7C3-BAF7A542A67A}" type="presOf" srcId="{BDCDDA8C-8DFC-47C1-A4E1-096910C1CB90}" destId="{62BA834C-34AE-471E-8699-9A7EF68C659D}" srcOrd="1" destOrd="0" presId="urn:microsoft.com/office/officeart/2005/8/layout/orgChart1"/>
    <dgm:cxn modelId="{3D69CBB9-8953-44E1-BDB3-3878A6715CC7}" type="presOf" srcId="{4B6E5B56-02D2-43D5-B3FF-29B1B263E93C}" destId="{15B3D504-35D5-4046-8412-31D600356292}" srcOrd="0" destOrd="0" presId="urn:microsoft.com/office/officeart/2005/8/layout/orgChart1"/>
    <dgm:cxn modelId="{E2E488BF-9EAB-4E68-A90B-A93B6517861B}" type="presOf" srcId="{D2258C22-54CB-48FC-AC5A-49FB07933336}" destId="{DCFC9C9D-318B-4B42-8455-B74FA1139AF9}" srcOrd="0" destOrd="0" presId="urn:microsoft.com/office/officeart/2005/8/layout/orgChart1"/>
    <dgm:cxn modelId="{1640ECD0-13FF-40B5-9636-5AAF338E4ED0}" type="presOf" srcId="{6BCC867C-4111-49C2-B71E-BDF0A754E0BF}" destId="{9F6FE786-E40C-4DE0-9BF5-6D293C283B42}" srcOrd="1" destOrd="0" presId="urn:microsoft.com/office/officeart/2005/8/layout/orgChart1"/>
    <dgm:cxn modelId="{0E11FBD5-35C8-4E01-BA67-D9A0E2B6DB98}" srcId="{FDEF69D0-F697-4FFE-A00A-408790736519}" destId="{D5AA5E3B-B8EA-4C41-B2FB-1593E78580CD}" srcOrd="2" destOrd="0" parTransId="{7EAA2B24-9945-47D3-9883-C75FBB3C3EFF}" sibTransId="{D6E2AAA0-60C5-4AF5-9A01-37414B9120C4}"/>
    <dgm:cxn modelId="{BC9CFED7-5BAD-4DC3-9CAF-3F80BEC7BEE2}" type="presOf" srcId="{7F2E2247-3E22-4FE3-8E6E-52E431E1AE6D}" destId="{09A2ECE2-1C57-4656-8AEE-0AE8E66D0C4A}" srcOrd="0" destOrd="0" presId="urn:microsoft.com/office/officeart/2005/8/layout/orgChart1"/>
    <dgm:cxn modelId="{40650FD8-8692-4932-B165-E4ECEBA661FC}" srcId="{FDEF69D0-F697-4FFE-A00A-408790736519}" destId="{997B1B5C-3FDF-44FD-824D-5BB5AE9E42DA}" srcOrd="1" destOrd="0" parTransId="{B97EF10F-D6D6-47F0-9D82-D18A317E54A8}" sibTransId="{03435509-BAEB-4AF8-AD21-F4E9C2FE1411}"/>
    <dgm:cxn modelId="{7C782CDD-43A7-4018-846C-21C80332CCBA}" type="presOf" srcId="{030EE85A-2226-434B-BFDD-E1EEB550750A}" destId="{1C81A377-F54B-4A65-8CEE-5F696FC24AB3}" srcOrd="0" destOrd="0" presId="urn:microsoft.com/office/officeart/2005/8/layout/orgChart1"/>
    <dgm:cxn modelId="{0E59B2DD-1E3A-4350-B099-97F7C6FF0BCB}" type="presOf" srcId="{D5AA5E3B-B8EA-4C41-B2FB-1593E78580CD}" destId="{685535E9-4E5B-4929-8F71-A33966682D16}" srcOrd="0" destOrd="0" presId="urn:microsoft.com/office/officeart/2005/8/layout/orgChart1"/>
    <dgm:cxn modelId="{8734BADE-9FE1-4CCD-BCC9-6D3DE93587A6}" srcId="{997B1B5C-3FDF-44FD-824D-5BB5AE9E42DA}" destId="{6BCC867C-4111-49C2-B71E-BDF0A754E0BF}" srcOrd="0" destOrd="0" parTransId="{5E4AF7D3-7873-4FE2-AB2B-7ECE5C58966B}" sibTransId="{0C038D65-197B-4AF7-9A94-9972646E1603}"/>
    <dgm:cxn modelId="{D63D90E1-70C5-458D-835A-9D6C31F04A75}" srcId="{3BF23DCD-D14D-4652-B874-9F574610E87F}" destId="{FDEF69D0-F697-4FFE-A00A-408790736519}" srcOrd="1" destOrd="0" parTransId="{030EE85A-2226-434B-BFDD-E1EEB550750A}" sibTransId="{1A315C1A-135E-4C1D-9770-63EB99D1BD4F}"/>
    <dgm:cxn modelId="{6987C3F7-1966-4BA9-9376-240509181249}" type="presOf" srcId="{C2BEB798-27C4-4CBF-BE50-24313436FC1B}" destId="{73646372-E536-4097-9361-0F46A780312B}" srcOrd="0" destOrd="0" presId="urn:microsoft.com/office/officeart/2005/8/layout/orgChart1"/>
    <dgm:cxn modelId="{FD05BEF8-62CE-4532-8272-49D5D81A0CA0}" type="presOf" srcId="{148A6B4E-6A7F-4298-A9D4-743E20321FC6}" destId="{7A1DFBE2-EA81-4F44-9EF6-A421BC28973B}" srcOrd="1" destOrd="0" presId="urn:microsoft.com/office/officeart/2005/8/layout/orgChart1"/>
    <dgm:cxn modelId="{E220E7F9-5D14-4EE3-B5CC-2485C3980D62}" srcId="{997B1B5C-3FDF-44FD-824D-5BB5AE9E42DA}" destId="{148A6B4E-6A7F-4298-A9D4-743E20321FC6}" srcOrd="1" destOrd="0" parTransId="{C2BEB798-27C4-4CBF-BE50-24313436FC1B}" sibTransId="{417CC8C4-492F-4721-94DC-D96652438D5D}"/>
    <dgm:cxn modelId="{CB096BFD-1DDD-49DD-B9E9-78302935D612}" type="presOf" srcId="{6BCC867C-4111-49C2-B71E-BDF0A754E0BF}" destId="{2A57D823-3AA5-4A4B-AAD3-D613E6546A7C}" srcOrd="0" destOrd="0" presId="urn:microsoft.com/office/officeart/2005/8/layout/orgChart1"/>
    <dgm:cxn modelId="{F657DF64-5F46-46C3-BBB6-07C37B6009D4}" type="presParOf" srcId="{2DDB4B63-E25B-44D0-8308-FB2D55EF7A94}" destId="{533D5CEC-597F-4A06-AF88-0557B1234BDE}" srcOrd="0" destOrd="0" presId="urn:microsoft.com/office/officeart/2005/8/layout/orgChart1"/>
    <dgm:cxn modelId="{1999BD26-258D-43A1-8672-CEA40CAA7835}" type="presParOf" srcId="{533D5CEC-597F-4A06-AF88-0557B1234BDE}" destId="{A4CE7B08-7D79-42CF-A402-AD67ACACD346}" srcOrd="0" destOrd="0" presId="urn:microsoft.com/office/officeart/2005/8/layout/orgChart1"/>
    <dgm:cxn modelId="{E43DDA0B-4021-4CD0-9F77-5E3EC1E6DDC9}" type="presParOf" srcId="{A4CE7B08-7D79-42CF-A402-AD67ACACD346}" destId="{C1F0DADE-DA22-4CBB-AA05-4F3FCB308B2C}" srcOrd="0" destOrd="0" presId="urn:microsoft.com/office/officeart/2005/8/layout/orgChart1"/>
    <dgm:cxn modelId="{06F6552D-A809-4871-B9D1-A96C7934DCFD}" type="presParOf" srcId="{A4CE7B08-7D79-42CF-A402-AD67ACACD346}" destId="{7936441A-BFD1-4D04-B4C4-EC4AC25EAD7F}" srcOrd="1" destOrd="0" presId="urn:microsoft.com/office/officeart/2005/8/layout/orgChart1"/>
    <dgm:cxn modelId="{F192FB6D-0656-4E6E-8D9A-C9C76FDAD4D4}" type="presParOf" srcId="{533D5CEC-597F-4A06-AF88-0557B1234BDE}" destId="{7419DE65-44DB-4625-B579-2B801A1F536B}" srcOrd="1" destOrd="0" presId="urn:microsoft.com/office/officeart/2005/8/layout/orgChart1"/>
    <dgm:cxn modelId="{8DD5681A-0F0C-4849-9ACA-1CB4D6AE4871}" type="presParOf" srcId="{7419DE65-44DB-4625-B579-2B801A1F536B}" destId="{27FCCD8B-CCFE-4FCD-AAF2-835EAA45CC31}" srcOrd="0" destOrd="0" presId="urn:microsoft.com/office/officeart/2005/8/layout/orgChart1"/>
    <dgm:cxn modelId="{9AE0CBDF-6B22-44B8-BD1E-E4DECDA36B5A}" type="presParOf" srcId="{7419DE65-44DB-4625-B579-2B801A1F536B}" destId="{DDCA9B3D-0F7D-4B0D-B85D-7F07397B8566}" srcOrd="1" destOrd="0" presId="urn:microsoft.com/office/officeart/2005/8/layout/orgChart1"/>
    <dgm:cxn modelId="{B349A4AB-89A3-474D-8C57-360A91A542E5}" type="presParOf" srcId="{DDCA9B3D-0F7D-4B0D-B85D-7F07397B8566}" destId="{E98BD5D9-5FDF-4222-A601-80D9F3988C45}" srcOrd="0" destOrd="0" presId="urn:microsoft.com/office/officeart/2005/8/layout/orgChart1"/>
    <dgm:cxn modelId="{CB455AE2-04C7-4E33-9D27-1AF401933510}" type="presParOf" srcId="{E98BD5D9-5FDF-4222-A601-80D9F3988C45}" destId="{DCFC9C9D-318B-4B42-8455-B74FA1139AF9}" srcOrd="0" destOrd="0" presId="urn:microsoft.com/office/officeart/2005/8/layout/orgChart1"/>
    <dgm:cxn modelId="{E1EA62A2-15FA-47E2-99F7-53371D2A116F}" type="presParOf" srcId="{E98BD5D9-5FDF-4222-A601-80D9F3988C45}" destId="{D66CC37F-1598-4AB2-8566-701FE03BFC25}" srcOrd="1" destOrd="0" presId="urn:microsoft.com/office/officeart/2005/8/layout/orgChart1"/>
    <dgm:cxn modelId="{A287BD6F-4937-4C26-B219-BD1B35DBF6BE}" type="presParOf" srcId="{DDCA9B3D-0F7D-4B0D-B85D-7F07397B8566}" destId="{750A9D22-0F77-4E57-90E1-3FFD69B78071}" srcOrd="1" destOrd="0" presId="urn:microsoft.com/office/officeart/2005/8/layout/orgChart1"/>
    <dgm:cxn modelId="{0039A1FC-86D5-4698-9F23-30A633347FF7}" type="presParOf" srcId="{750A9D22-0F77-4E57-90E1-3FFD69B78071}" destId="{DC80C75E-C69C-4F07-9CD2-489B5FABCB6D}" srcOrd="0" destOrd="0" presId="urn:microsoft.com/office/officeart/2005/8/layout/orgChart1"/>
    <dgm:cxn modelId="{DD4323A8-A61C-4B92-BA2B-5232AB4BBC70}" type="presParOf" srcId="{750A9D22-0F77-4E57-90E1-3FFD69B78071}" destId="{C4D8AB64-5177-45B4-8A41-8A32160E19DC}" srcOrd="1" destOrd="0" presId="urn:microsoft.com/office/officeart/2005/8/layout/orgChart1"/>
    <dgm:cxn modelId="{265E922A-48B4-4F46-9FD4-AA2924E097B1}" type="presParOf" srcId="{C4D8AB64-5177-45B4-8A41-8A32160E19DC}" destId="{9C74711E-EEB2-477B-B5BA-C7F17E62FEF4}" srcOrd="0" destOrd="0" presId="urn:microsoft.com/office/officeart/2005/8/layout/orgChart1"/>
    <dgm:cxn modelId="{E85384DA-F814-4AAD-925A-83DAC5BA0AF9}" type="presParOf" srcId="{9C74711E-EEB2-477B-B5BA-C7F17E62FEF4}" destId="{186F031B-D164-45C6-AEEF-88478D96D870}" srcOrd="0" destOrd="0" presId="urn:microsoft.com/office/officeart/2005/8/layout/orgChart1"/>
    <dgm:cxn modelId="{CCD6B7DD-CFA4-44BB-8B36-FB51062C3C9D}" type="presParOf" srcId="{9C74711E-EEB2-477B-B5BA-C7F17E62FEF4}" destId="{62BA834C-34AE-471E-8699-9A7EF68C659D}" srcOrd="1" destOrd="0" presId="urn:microsoft.com/office/officeart/2005/8/layout/orgChart1"/>
    <dgm:cxn modelId="{CD810A56-8CEA-4B08-AFF9-FB4E98A6D4AD}" type="presParOf" srcId="{C4D8AB64-5177-45B4-8A41-8A32160E19DC}" destId="{C19DF997-C616-4114-B994-22997D327383}" srcOrd="1" destOrd="0" presId="urn:microsoft.com/office/officeart/2005/8/layout/orgChart1"/>
    <dgm:cxn modelId="{A4D4357D-8072-453D-9B68-AD0338D914DA}" type="presParOf" srcId="{C4D8AB64-5177-45B4-8A41-8A32160E19DC}" destId="{AC6FC665-CE54-4771-AA01-47ABC01A321F}" srcOrd="2" destOrd="0" presId="urn:microsoft.com/office/officeart/2005/8/layout/orgChart1"/>
    <dgm:cxn modelId="{F9A67213-9BC2-4A26-BE26-22C8ABEF0EAA}" type="presParOf" srcId="{DDCA9B3D-0F7D-4B0D-B85D-7F07397B8566}" destId="{351B9B59-7137-4E87-950A-2C2D9524F735}" srcOrd="2" destOrd="0" presId="urn:microsoft.com/office/officeart/2005/8/layout/orgChart1"/>
    <dgm:cxn modelId="{D163827F-FA8E-4CD7-8EE1-66075067A359}" type="presParOf" srcId="{7419DE65-44DB-4625-B579-2B801A1F536B}" destId="{1C81A377-F54B-4A65-8CEE-5F696FC24AB3}" srcOrd="2" destOrd="0" presId="urn:microsoft.com/office/officeart/2005/8/layout/orgChart1"/>
    <dgm:cxn modelId="{3D8A12EA-1484-42FF-AD91-BA2B6A835C1F}" type="presParOf" srcId="{7419DE65-44DB-4625-B579-2B801A1F536B}" destId="{681E13C0-B136-4F0C-A22A-3ECB57987658}" srcOrd="3" destOrd="0" presId="urn:microsoft.com/office/officeart/2005/8/layout/orgChart1"/>
    <dgm:cxn modelId="{64607372-3DEB-439E-B2DD-DB404168B7C9}" type="presParOf" srcId="{681E13C0-B136-4F0C-A22A-3ECB57987658}" destId="{230EC129-6B8B-45CF-847D-238B0F473405}" srcOrd="0" destOrd="0" presId="urn:microsoft.com/office/officeart/2005/8/layout/orgChart1"/>
    <dgm:cxn modelId="{9C41E59D-AB5F-4E72-921C-5BD3064F61D5}" type="presParOf" srcId="{230EC129-6B8B-45CF-847D-238B0F473405}" destId="{4EEACEDB-4FDE-4620-9D82-683F265FC5CD}" srcOrd="0" destOrd="0" presId="urn:microsoft.com/office/officeart/2005/8/layout/orgChart1"/>
    <dgm:cxn modelId="{AF65BA17-40DF-4192-BD2F-8BBB6AABA4D7}" type="presParOf" srcId="{230EC129-6B8B-45CF-847D-238B0F473405}" destId="{78D5A274-F864-4477-83DF-BD59724E8605}" srcOrd="1" destOrd="0" presId="urn:microsoft.com/office/officeart/2005/8/layout/orgChart1"/>
    <dgm:cxn modelId="{07F99A92-FE31-445C-8A81-72114735F1D8}" type="presParOf" srcId="{681E13C0-B136-4F0C-A22A-3ECB57987658}" destId="{83CE87F3-B964-4C23-8797-480F84897E4B}" srcOrd="1" destOrd="0" presId="urn:microsoft.com/office/officeart/2005/8/layout/orgChart1"/>
    <dgm:cxn modelId="{DBBFA5D6-4308-4715-9082-CCE3E4AAC79D}" type="presParOf" srcId="{83CE87F3-B964-4C23-8797-480F84897E4B}" destId="{09A2ECE2-1C57-4656-8AEE-0AE8E66D0C4A}" srcOrd="0" destOrd="0" presId="urn:microsoft.com/office/officeart/2005/8/layout/orgChart1"/>
    <dgm:cxn modelId="{F811AEA8-0E2F-4EB8-9B93-3AD34D1E41E8}" type="presParOf" srcId="{83CE87F3-B964-4C23-8797-480F84897E4B}" destId="{EC1E58CC-882A-41BD-9C68-992570B3DAF0}" srcOrd="1" destOrd="0" presId="urn:microsoft.com/office/officeart/2005/8/layout/orgChart1"/>
    <dgm:cxn modelId="{95FE5E68-DE79-449A-9045-A3142090C45F}" type="presParOf" srcId="{EC1E58CC-882A-41BD-9C68-992570B3DAF0}" destId="{2CBBABA8-0547-426B-9A0A-17560BA3C0C6}" srcOrd="0" destOrd="0" presId="urn:microsoft.com/office/officeart/2005/8/layout/orgChart1"/>
    <dgm:cxn modelId="{57FA0084-0D8A-4E7D-AAA9-3ACE98B6B9A2}" type="presParOf" srcId="{2CBBABA8-0547-426B-9A0A-17560BA3C0C6}" destId="{9FF3A39D-0905-4C97-9D51-3FC2F3A87DBE}" srcOrd="0" destOrd="0" presId="urn:microsoft.com/office/officeart/2005/8/layout/orgChart1"/>
    <dgm:cxn modelId="{559A56C0-9786-4815-93CB-CF084B0A802F}" type="presParOf" srcId="{2CBBABA8-0547-426B-9A0A-17560BA3C0C6}" destId="{DBF96B58-DF81-4C61-9EDE-16BC6E166CAA}" srcOrd="1" destOrd="0" presId="urn:microsoft.com/office/officeart/2005/8/layout/orgChart1"/>
    <dgm:cxn modelId="{6981E9D7-A4D0-4DAE-9C2C-687D532E6957}" type="presParOf" srcId="{EC1E58CC-882A-41BD-9C68-992570B3DAF0}" destId="{71E8CD6B-22DF-40D0-A450-5A83ECA57B79}" srcOrd="1" destOrd="0" presId="urn:microsoft.com/office/officeart/2005/8/layout/orgChart1"/>
    <dgm:cxn modelId="{B4378AA3-5D5D-4CF4-B0D1-C255797679D8}" type="presParOf" srcId="{EC1E58CC-882A-41BD-9C68-992570B3DAF0}" destId="{4A492CF1-F250-429C-A9E8-37B5F3B848F3}" srcOrd="2" destOrd="0" presId="urn:microsoft.com/office/officeart/2005/8/layout/orgChart1"/>
    <dgm:cxn modelId="{C6599C4C-1CFB-4AA7-B082-7FA3E42D7B4E}" type="presParOf" srcId="{83CE87F3-B964-4C23-8797-480F84897E4B}" destId="{9F87F3D8-CDB0-49AB-8758-85D486D76ED3}" srcOrd="2" destOrd="0" presId="urn:microsoft.com/office/officeart/2005/8/layout/orgChart1"/>
    <dgm:cxn modelId="{6CCD2995-9BCB-425D-909D-0C691DFB1A52}" type="presParOf" srcId="{83CE87F3-B964-4C23-8797-480F84897E4B}" destId="{50A902D8-DB4B-4A99-841C-9329E405B263}" srcOrd="3" destOrd="0" presId="urn:microsoft.com/office/officeart/2005/8/layout/orgChart1"/>
    <dgm:cxn modelId="{1AD1B931-692C-4404-A1D9-65BD276BFC6C}" type="presParOf" srcId="{50A902D8-DB4B-4A99-841C-9329E405B263}" destId="{34524373-9CC2-4AF5-AA9C-ADCE3147CAAC}" srcOrd="0" destOrd="0" presId="urn:microsoft.com/office/officeart/2005/8/layout/orgChart1"/>
    <dgm:cxn modelId="{5B1DD9B3-52FF-435A-8A9F-D81FEA7B759C}" type="presParOf" srcId="{34524373-9CC2-4AF5-AA9C-ADCE3147CAAC}" destId="{2CA59586-9F06-4B39-8838-CA47892FF3C1}" srcOrd="0" destOrd="0" presId="urn:microsoft.com/office/officeart/2005/8/layout/orgChart1"/>
    <dgm:cxn modelId="{B8535A14-96B5-4DBB-ABD9-681E55F78890}" type="presParOf" srcId="{34524373-9CC2-4AF5-AA9C-ADCE3147CAAC}" destId="{42B565B1-F165-436D-9D3F-6BC8767A2F0A}" srcOrd="1" destOrd="0" presId="urn:microsoft.com/office/officeart/2005/8/layout/orgChart1"/>
    <dgm:cxn modelId="{27D7E297-786B-4014-94FC-54168E79659B}" type="presParOf" srcId="{50A902D8-DB4B-4A99-841C-9329E405B263}" destId="{5957D5C2-5A34-4909-B2B5-F9C99461F311}" srcOrd="1" destOrd="0" presId="urn:microsoft.com/office/officeart/2005/8/layout/orgChart1"/>
    <dgm:cxn modelId="{7BC718CE-8C62-4A29-AB37-8CBE6C28514F}" type="presParOf" srcId="{5957D5C2-5A34-4909-B2B5-F9C99461F311}" destId="{D4DDEF46-FE07-4E57-AF4C-C117019FD2CB}" srcOrd="0" destOrd="0" presId="urn:microsoft.com/office/officeart/2005/8/layout/orgChart1"/>
    <dgm:cxn modelId="{D660A2DB-84C4-4BD3-86D6-32DEC491BE0B}" type="presParOf" srcId="{5957D5C2-5A34-4909-B2B5-F9C99461F311}" destId="{5C0D0774-938A-4F6E-B01B-9B84711954EE}" srcOrd="1" destOrd="0" presId="urn:microsoft.com/office/officeart/2005/8/layout/orgChart1"/>
    <dgm:cxn modelId="{94251CE0-4CC0-49BB-BD43-145CCBBD2C1B}" type="presParOf" srcId="{5C0D0774-938A-4F6E-B01B-9B84711954EE}" destId="{8ADF9AC3-97C4-4863-89EF-F38E62573E2F}" srcOrd="0" destOrd="0" presId="urn:microsoft.com/office/officeart/2005/8/layout/orgChart1"/>
    <dgm:cxn modelId="{966C07F7-A767-4152-940C-A04560D90F0F}" type="presParOf" srcId="{8ADF9AC3-97C4-4863-89EF-F38E62573E2F}" destId="{2A57D823-3AA5-4A4B-AAD3-D613E6546A7C}" srcOrd="0" destOrd="0" presId="urn:microsoft.com/office/officeart/2005/8/layout/orgChart1"/>
    <dgm:cxn modelId="{DBC168CE-A55B-49B5-9159-4B22A2BD3D23}" type="presParOf" srcId="{8ADF9AC3-97C4-4863-89EF-F38E62573E2F}" destId="{9F6FE786-E40C-4DE0-9BF5-6D293C283B42}" srcOrd="1" destOrd="0" presId="urn:microsoft.com/office/officeart/2005/8/layout/orgChart1"/>
    <dgm:cxn modelId="{AC3F7ADD-5101-4BE6-923B-E6A8F4C632BB}" type="presParOf" srcId="{5C0D0774-938A-4F6E-B01B-9B84711954EE}" destId="{65164181-3704-4AE6-A19F-9A61947117C7}" srcOrd="1" destOrd="0" presId="urn:microsoft.com/office/officeart/2005/8/layout/orgChart1"/>
    <dgm:cxn modelId="{139E3C3D-E42D-467E-BFC1-BD713D4FFAA6}" type="presParOf" srcId="{65164181-3704-4AE6-A19F-9A61947117C7}" destId="{15B3D504-35D5-4046-8412-31D600356292}" srcOrd="0" destOrd="0" presId="urn:microsoft.com/office/officeart/2005/8/layout/orgChart1"/>
    <dgm:cxn modelId="{8CAB3D7A-C5F3-4F1A-9937-7BDDE27E3A34}" type="presParOf" srcId="{65164181-3704-4AE6-A19F-9A61947117C7}" destId="{14E33A6B-9F65-4502-82CA-FA2BF6610B68}" srcOrd="1" destOrd="0" presId="urn:microsoft.com/office/officeart/2005/8/layout/orgChart1"/>
    <dgm:cxn modelId="{9C444C87-0B2F-45DA-B526-8C690816587D}" type="presParOf" srcId="{14E33A6B-9F65-4502-82CA-FA2BF6610B68}" destId="{CD8B3BBE-069A-4566-AC6F-2494144977E3}" srcOrd="0" destOrd="0" presId="urn:microsoft.com/office/officeart/2005/8/layout/orgChart1"/>
    <dgm:cxn modelId="{C0278C5D-E713-4FB8-A7DD-373DAF90410B}" type="presParOf" srcId="{CD8B3BBE-069A-4566-AC6F-2494144977E3}" destId="{8D0C13AB-C462-43E3-A3AF-A564B358527F}" srcOrd="0" destOrd="0" presId="urn:microsoft.com/office/officeart/2005/8/layout/orgChart1"/>
    <dgm:cxn modelId="{1791387C-6827-45BD-B0E9-A2B9992607FD}" type="presParOf" srcId="{CD8B3BBE-069A-4566-AC6F-2494144977E3}" destId="{065CF884-73B8-43AB-823E-FED2557416F5}" srcOrd="1" destOrd="0" presId="urn:microsoft.com/office/officeart/2005/8/layout/orgChart1"/>
    <dgm:cxn modelId="{D1DB8847-A1AE-4B81-A95D-9EC562DC9A56}" type="presParOf" srcId="{14E33A6B-9F65-4502-82CA-FA2BF6610B68}" destId="{F5B9CF25-9DCC-4602-9548-CDAF4B8E2E81}" srcOrd="1" destOrd="0" presId="urn:microsoft.com/office/officeart/2005/8/layout/orgChart1"/>
    <dgm:cxn modelId="{49394B26-BD15-4747-81C9-CAB84C54F0EE}" type="presParOf" srcId="{14E33A6B-9F65-4502-82CA-FA2BF6610B68}" destId="{F356F3DC-A3BF-4AB9-9C19-8842333EFF3C}" srcOrd="2" destOrd="0" presId="urn:microsoft.com/office/officeart/2005/8/layout/orgChart1"/>
    <dgm:cxn modelId="{AEF8BF16-98F5-4FF5-B92A-1B9F3B34303E}" type="presParOf" srcId="{65164181-3704-4AE6-A19F-9A61947117C7}" destId="{DEB2829D-2A54-492A-9403-530798BCE525}" srcOrd="2" destOrd="0" presId="urn:microsoft.com/office/officeart/2005/8/layout/orgChart1"/>
    <dgm:cxn modelId="{8E594BCA-E386-40F4-8120-0079ACB7A3D9}" type="presParOf" srcId="{65164181-3704-4AE6-A19F-9A61947117C7}" destId="{CC4325F1-456F-4A97-8A54-F76E43FE3149}" srcOrd="3" destOrd="0" presId="urn:microsoft.com/office/officeart/2005/8/layout/orgChart1"/>
    <dgm:cxn modelId="{2096ABCE-F5EE-4495-90E3-5D8A714B02F6}" type="presParOf" srcId="{CC4325F1-456F-4A97-8A54-F76E43FE3149}" destId="{557EC610-D2EF-46FA-A41D-FA2E6B451898}" srcOrd="0" destOrd="0" presId="urn:microsoft.com/office/officeart/2005/8/layout/orgChart1"/>
    <dgm:cxn modelId="{90B532CF-DA91-4EBD-95E2-532254C7008F}" type="presParOf" srcId="{557EC610-D2EF-46FA-A41D-FA2E6B451898}" destId="{CE8A23E9-2B39-44A2-9480-E3D4A161EC0C}" srcOrd="0" destOrd="0" presId="urn:microsoft.com/office/officeart/2005/8/layout/orgChart1"/>
    <dgm:cxn modelId="{E751E897-5D44-40C7-A94E-689460D4D0CA}" type="presParOf" srcId="{557EC610-D2EF-46FA-A41D-FA2E6B451898}" destId="{73B548AF-B536-4087-B860-8B1F774C4CBA}" srcOrd="1" destOrd="0" presId="urn:microsoft.com/office/officeart/2005/8/layout/orgChart1"/>
    <dgm:cxn modelId="{64904640-FE52-4E6D-BF32-154F335282A9}" type="presParOf" srcId="{CC4325F1-456F-4A97-8A54-F76E43FE3149}" destId="{747276EC-0D91-4E3E-8B2E-5DADA87AB8CE}" srcOrd="1" destOrd="0" presId="urn:microsoft.com/office/officeart/2005/8/layout/orgChart1"/>
    <dgm:cxn modelId="{F1B3DA34-AF29-4E50-AC3F-2B9716E60CA4}" type="presParOf" srcId="{CC4325F1-456F-4A97-8A54-F76E43FE3149}" destId="{99780FB6-CDB5-4A8D-A07C-E8E4667343B8}" srcOrd="2" destOrd="0" presId="urn:microsoft.com/office/officeart/2005/8/layout/orgChart1"/>
    <dgm:cxn modelId="{0AB0A9F1-60FE-4C18-93D6-B42E7306945C}" type="presParOf" srcId="{5C0D0774-938A-4F6E-B01B-9B84711954EE}" destId="{FAD2E0C8-507E-4E1A-B939-9C5EA81DC2FE}" srcOrd="2" destOrd="0" presId="urn:microsoft.com/office/officeart/2005/8/layout/orgChart1"/>
    <dgm:cxn modelId="{CAB06A47-B058-4ADF-B89F-C0E6E0F23DDE}" type="presParOf" srcId="{5957D5C2-5A34-4909-B2B5-F9C99461F311}" destId="{73646372-E536-4097-9361-0F46A780312B}" srcOrd="2" destOrd="0" presId="urn:microsoft.com/office/officeart/2005/8/layout/orgChart1"/>
    <dgm:cxn modelId="{656F2985-9746-4AB7-84C3-E6943F2AC28C}" type="presParOf" srcId="{5957D5C2-5A34-4909-B2B5-F9C99461F311}" destId="{C35D370B-9D97-473B-B5B6-FA08E686B4DD}" srcOrd="3" destOrd="0" presId="urn:microsoft.com/office/officeart/2005/8/layout/orgChart1"/>
    <dgm:cxn modelId="{59E84A28-5418-4C39-95DE-A893900168C9}" type="presParOf" srcId="{C35D370B-9D97-473B-B5B6-FA08E686B4DD}" destId="{2213486F-280F-4F51-A682-5548BC61EAAC}" srcOrd="0" destOrd="0" presId="urn:microsoft.com/office/officeart/2005/8/layout/orgChart1"/>
    <dgm:cxn modelId="{A46182B1-ACED-4ADD-B4AC-4E3EDF231441}" type="presParOf" srcId="{2213486F-280F-4F51-A682-5548BC61EAAC}" destId="{FAC8978D-8A9E-41DD-91FC-B3447CB1444B}" srcOrd="0" destOrd="0" presId="urn:microsoft.com/office/officeart/2005/8/layout/orgChart1"/>
    <dgm:cxn modelId="{D009136B-EC6E-4C33-8FA0-E678A9FB84C2}" type="presParOf" srcId="{2213486F-280F-4F51-A682-5548BC61EAAC}" destId="{7A1DFBE2-EA81-4F44-9EF6-A421BC28973B}" srcOrd="1" destOrd="0" presId="urn:microsoft.com/office/officeart/2005/8/layout/orgChart1"/>
    <dgm:cxn modelId="{FD8B64DB-6773-41FB-BD12-1D7F8D752E83}" type="presParOf" srcId="{C35D370B-9D97-473B-B5B6-FA08E686B4DD}" destId="{E70F1D8D-0BA4-46E4-9E89-9F4063630D0D}" srcOrd="1" destOrd="0" presId="urn:microsoft.com/office/officeart/2005/8/layout/orgChart1"/>
    <dgm:cxn modelId="{716A0D90-E1C8-4D8F-A3A6-2560419CA38A}" type="presParOf" srcId="{E70F1D8D-0BA4-46E4-9E89-9F4063630D0D}" destId="{363F8297-5324-483C-BFBB-B210757B198C}" srcOrd="0" destOrd="0" presId="urn:microsoft.com/office/officeart/2005/8/layout/orgChart1"/>
    <dgm:cxn modelId="{AB2E2398-C11E-43AE-9291-890A6184CC41}" type="presParOf" srcId="{E70F1D8D-0BA4-46E4-9E89-9F4063630D0D}" destId="{E5562C85-712C-4D53-936E-309A09AF1153}" srcOrd="1" destOrd="0" presId="urn:microsoft.com/office/officeart/2005/8/layout/orgChart1"/>
    <dgm:cxn modelId="{114E3A86-B13E-41BB-9D99-6B06D1B3EE6B}" type="presParOf" srcId="{E5562C85-712C-4D53-936E-309A09AF1153}" destId="{70194BD2-A53A-40DA-BE51-E06876DA1872}" srcOrd="0" destOrd="0" presId="urn:microsoft.com/office/officeart/2005/8/layout/orgChart1"/>
    <dgm:cxn modelId="{6C71FFE9-524C-4F3D-B448-BA09EFAF1196}" type="presParOf" srcId="{70194BD2-A53A-40DA-BE51-E06876DA1872}" destId="{3B102C13-2265-449E-9664-BE03570BD9D1}" srcOrd="0" destOrd="0" presId="urn:microsoft.com/office/officeart/2005/8/layout/orgChart1"/>
    <dgm:cxn modelId="{054709DC-6671-4633-BE55-EA9CCC5CE826}" type="presParOf" srcId="{70194BD2-A53A-40DA-BE51-E06876DA1872}" destId="{93DF199E-1EFD-4DFA-B3DB-BA66D9BBB801}" srcOrd="1" destOrd="0" presId="urn:microsoft.com/office/officeart/2005/8/layout/orgChart1"/>
    <dgm:cxn modelId="{2003662E-0A1E-41CE-A772-41C74AF805F9}" type="presParOf" srcId="{E5562C85-712C-4D53-936E-309A09AF1153}" destId="{1E364182-070B-4583-BED8-E3BC649EC6D0}" srcOrd="1" destOrd="0" presId="urn:microsoft.com/office/officeart/2005/8/layout/orgChart1"/>
    <dgm:cxn modelId="{3034BB80-F668-4238-BAFC-8CD24530F026}" type="presParOf" srcId="{E5562C85-712C-4D53-936E-309A09AF1153}" destId="{01937F06-55C3-49A5-BAEC-56D96735469B}" srcOrd="2" destOrd="0" presId="urn:microsoft.com/office/officeart/2005/8/layout/orgChart1"/>
    <dgm:cxn modelId="{341FB8F1-AB4D-4A81-B410-2C2D260FD835}" type="presParOf" srcId="{E70F1D8D-0BA4-46E4-9E89-9F4063630D0D}" destId="{605F29CE-2EE9-4150-BA60-A08F76DAA3D2}" srcOrd="2" destOrd="0" presId="urn:microsoft.com/office/officeart/2005/8/layout/orgChart1"/>
    <dgm:cxn modelId="{8F689C60-142D-4C04-94EA-6695CCF84BA8}" type="presParOf" srcId="{E70F1D8D-0BA4-46E4-9E89-9F4063630D0D}" destId="{20FC4458-936C-4377-AFE2-3B60A7D7C371}" srcOrd="3" destOrd="0" presId="urn:microsoft.com/office/officeart/2005/8/layout/orgChart1"/>
    <dgm:cxn modelId="{B0C261A7-E2F5-4F27-B75F-B16AA88B1537}" type="presParOf" srcId="{20FC4458-936C-4377-AFE2-3B60A7D7C371}" destId="{EA155994-9EC3-4BD8-B01B-353C9FE87CD5}" srcOrd="0" destOrd="0" presId="urn:microsoft.com/office/officeart/2005/8/layout/orgChart1"/>
    <dgm:cxn modelId="{91C44FD8-4EBF-4391-A2C1-82436A47B290}" type="presParOf" srcId="{EA155994-9EC3-4BD8-B01B-353C9FE87CD5}" destId="{6053D35F-DC01-4439-B53C-3B0A4A855C70}" srcOrd="0" destOrd="0" presId="urn:microsoft.com/office/officeart/2005/8/layout/orgChart1"/>
    <dgm:cxn modelId="{5A5CEE48-7ED4-4D5B-92AD-A3AC8999256A}" type="presParOf" srcId="{EA155994-9EC3-4BD8-B01B-353C9FE87CD5}" destId="{D2799EDD-D71A-4C78-8427-FA6993E7C369}" srcOrd="1" destOrd="0" presId="urn:microsoft.com/office/officeart/2005/8/layout/orgChart1"/>
    <dgm:cxn modelId="{0EA9FC44-0A49-460B-A7E2-1490CC6157A5}" type="presParOf" srcId="{20FC4458-936C-4377-AFE2-3B60A7D7C371}" destId="{DE548F2D-875B-46ED-8A52-403518557561}" srcOrd="1" destOrd="0" presId="urn:microsoft.com/office/officeart/2005/8/layout/orgChart1"/>
    <dgm:cxn modelId="{08B87512-6838-490D-B723-44CF505F270B}" type="presParOf" srcId="{20FC4458-936C-4377-AFE2-3B60A7D7C371}" destId="{E5C1F053-1727-4959-93A6-2E654C1E01B6}" srcOrd="2" destOrd="0" presId="urn:microsoft.com/office/officeart/2005/8/layout/orgChart1"/>
    <dgm:cxn modelId="{241D2272-3201-4F7D-A33B-C12837721262}" type="presParOf" srcId="{C35D370B-9D97-473B-B5B6-FA08E686B4DD}" destId="{77F4D6C0-4988-42A0-B0B5-9C160A61C7C4}" srcOrd="2" destOrd="0" presId="urn:microsoft.com/office/officeart/2005/8/layout/orgChart1"/>
    <dgm:cxn modelId="{46B93496-C9CE-45B9-8569-B196E62E3C7A}" type="presParOf" srcId="{50A902D8-DB4B-4A99-841C-9329E405B263}" destId="{E9EA6377-4604-469B-B58E-FC2F266C4AB1}" srcOrd="2" destOrd="0" presId="urn:microsoft.com/office/officeart/2005/8/layout/orgChart1"/>
    <dgm:cxn modelId="{BC911646-E031-468D-97C3-83AFE641CE86}" type="presParOf" srcId="{83CE87F3-B964-4C23-8797-480F84897E4B}" destId="{009916B9-567A-4142-B7E1-5A687F72ADD4}" srcOrd="4" destOrd="0" presId="urn:microsoft.com/office/officeart/2005/8/layout/orgChart1"/>
    <dgm:cxn modelId="{522113BC-BAE1-4395-88D3-D0E4B5EAE513}" type="presParOf" srcId="{83CE87F3-B964-4C23-8797-480F84897E4B}" destId="{3A2A16D4-38E0-4033-930F-00F8F3162E6B}" srcOrd="5" destOrd="0" presId="urn:microsoft.com/office/officeart/2005/8/layout/orgChart1"/>
    <dgm:cxn modelId="{0F3F6F8E-0C05-4838-A6C5-101B7AE87D23}" type="presParOf" srcId="{3A2A16D4-38E0-4033-930F-00F8F3162E6B}" destId="{FF3BB1C8-7E07-44CD-B229-95A951706B5A}" srcOrd="0" destOrd="0" presId="urn:microsoft.com/office/officeart/2005/8/layout/orgChart1"/>
    <dgm:cxn modelId="{3188B262-5681-4B31-9605-7ACC0B6D3B43}" type="presParOf" srcId="{FF3BB1C8-7E07-44CD-B229-95A951706B5A}" destId="{685535E9-4E5B-4929-8F71-A33966682D16}" srcOrd="0" destOrd="0" presId="urn:microsoft.com/office/officeart/2005/8/layout/orgChart1"/>
    <dgm:cxn modelId="{31472CC0-7817-414E-A457-737C967073EB}" type="presParOf" srcId="{FF3BB1C8-7E07-44CD-B229-95A951706B5A}" destId="{FB7D6728-3F16-427A-B58E-2E4B5F74C91B}" srcOrd="1" destOrd="0" presId="urn:microsoft.com/office/officeart/2005/8/layout/orgChart1"/>
    <dgm:cxn modelId="{DB484402-34ED-4CC5-969B-B047B4C6CA73}" type="presParOf" srcId="{3A2A16D4-38E0-4033-930F-00F8F3162E6B}" destId="{8056BBD5-DC88-40C4-A2EF-A71F7DDC5DF2}" srcOrd="1" destOrd="0" presId="urn:microsoft.com/office/officeart/2005/8/layout/orgChart1"/>
    <dgm:cxn modelId="{B1BA0F04-46D3-45CB-8C29-F7117185BFDF}" type="presParOf" srcId="{3A2A16D4-38E0-4033-930F-00F8F3162E6B}" destId="{1524D867-9F56-4128-B86A-0B4B5194A7C7}" srcOrd="2" destOrd="0" presId="urn:microsoft.com/office/officeart/2005/8/layout/orgChart1"/>
    <dgm:cxn modelId="{21BF9DA2-2109-4926-BC26-3F80F15F7647}" type="presParOf" srcId="{681E13C0-B136-4F0C-A22A-3ECB57987658}" destId="{C4F26084-2A6A-4A12-85C8-D5CCCDBAE601}" srcOrd="2" destOrd="0" presId="urn:microsoft.com/office/officeart/2005/8/layout/orgChart1"/>
    <dgm:cxn modelId="{BC90A4A1-5652-42B1-86C4-1520B68A2F0C}" type="presParOf" srcId="{533D5CEC-597F-4A06-AF88-0557B1234BDE}" destId="{7E5F1C8A-E8E0-400B-8F7A-9301A042DDF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0AA78BD-4928-4685-8370-A546C40C5E67}" type="doc">
      <dgm:prSet loTypeId="urn:microsoft.com/office/officeart/2005/8/layout/orgChart1" loCatId="hierarchy" qsTypeId="urn:microsoft.com/office/officeart/2005/8/quickstyle/simple5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BF23DCD-D14D-4652-B874-9F574610E87F}">
      <dgm:prSet phldrT="[Text]" custT="1"/>
      <dgm:spPr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ru-RU" sz="1800" b="1">
              <a:solidFill>
                <a:schemeClr val="tx1"/>
              </a:solidFill>
            </a:rPr>
            <a:t>Источники эпидемического анализа</a:t>
          </a:r>
        </a:p>
      </dgm:t>
    </dgm:pt>
    <dgm:pt modelId="{B409898D-E27C-41BE-A35C-87206B918AE1}" type="parTrans" cxnId="{34641E0B-95F1-4BA8-B791-FDC78308CDC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A18E1566-3773-4D75-AF72-86C4B1D6D836}" type="sibTrans" cxnId="{34641E0B-95F1-4BA8-B791-FDC78308CDC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2258C22-54CB-48FC-AC5A-49FB0793333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600">
              <a:solidFill>
                <a:schemeClr val="tx1"/>
              </a:solidFill>
            </a:rPr>
            <a:t>Надзор на основе показателей (НОП)</a:t>
          </a:r>
        </a:p>
      </dgm:t>
    </dgm:pt>
    <dgm:pt modelId="{45411D7C-3F8A-4B1A-AFFB-B8E34BBD757F}" type="parTrans" cxnId="{BEE23E3D-DE7D-4102-AC68-56B61A21B830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E626701-CCBC-46B3-A519-19F66EDBFAA6}" type="sibTrans" cxnId="{BEE23E3D-DE7D-4102-AC68-56B61A21B830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FDEF69D0-F697-4FFE-A00A-408790736519}">
      <dgm:prSet phldrT="[Text]" custT="1"/>
      <dgm:spPr>
        <a:solidFill>
          <a:srgbClr val="69AE27"/>
        </a:solidFill>
      </dgm:spPr>
      <dgm:t>
        <a:bodyPr/>
        <a:lstStyle/>
        <a:p>
          <a:r>
            <a:rPr lang="ru-RU" sz="1600">
              <a:solidFill>
                <a:schemeClr val="tx1"/>
              </a:solidFill>
            </a:rPr>
            <a:t>Надзор на основе событий (НОС)</a:t>
          </a:r>
        </a:p>
      </dgm:t>
    </dgm:pt>
    <dgm:pt modelId="{030EE85A-2226-434B-BFDD-E1EEB550750A}" type="parTrans" cxnId="{D63D90E1-70C5-458D-835A-9D6C31F04A75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A315C1A-135E-4C1D-9770-63EB99D1BD4F}" type="sibTrans" cxnId="{D63D90E1-70C5-458D-835A-9D6C31F04A75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CA21FE9E-E36A-418D-83E0-DD030C82A785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Открытые официальные источники </a:t>
          </a:r>
        </a:p>
      </dgm:t>
    </dgm:pt>
    <dgm:pt modelId="{7F2E2247-3E22-4FE3-8E6E-52E431E1AE6D}" type="parTrans" cxnId="{6A57945B-4071-4104-B494-D9DB5726B32D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E5C3DA2F-D15E-4272-8A20-C497507132FD}" type="sibTrans" cxnId="{6A57945B-4071-4104-B494-D9DB5726B32D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DCDDA8C-8DFC-47C1-A4E1-096910C1CB90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>
            <a:lnSpc>
              <a:spcPts val="1800"/>
            </a:lnSpc>
          </a:pPr>
          <a:r>
            <a:rPr lang="ru-RU" sz="1600" b="1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gm:t>
    </dgm:pt>
    <dgm:pt modelId="{497F5C57-54E2-454E-A1F6-9646B994466E}" type="parTrans" cxnId="{C4C2447F-0CBF-4E59-80E4-34F574CDDCBE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3075B2F-40EC-481B-84E7-DE8BDDA77768}" type="sibTrans" cxnId="{C4C2447F-0CBF-4E59-80E4-34F574CDDCB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997B1B5C-3FDF-44FD-824D-5BB5AE9E42DA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Неофициальные источники</a:t>
          </a:r>
        </a:p>
      </dgm:t>
    </dgm:pt>
    <dgm:pt modelId="{B97EF10F-D6D6-47F0-9D82-D18A317E54A8}" type="parTrans" cxnId="{40650FD8-8692-4932-B165-E4ECEBA661FC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3435509-BAEB-4AF8-AD21-F4E9C2FE1411}" type="sibTrans" cxnId="{40650FD8-8692-4932-B165-E4ECEBA661FC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5AA5E3B-B8EA-4C41-B2FB-1593E78580CD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Ограниченные платформы</a:t>
          </a:r>
        </a:p>
      </dgm:t>
    </dgm:pt>
    <dgm:pt modelId="{7EAA2B24-9945-47D3-9883-C75FBB3C3EFF}" type="parTrans" cxnId="{0E11FBD5-35C8-4E01-BA67-D9A0E2B6DB98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6E2AAA0-60C5-4AF5-9A01-37414B9120C4}" type="sibTrans" cxnId="{0E11FBD5-35C8-4E01-BA67-D9A0E2B6DB98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6BCC867C-4111-49C2-B71E-BDF0A754E0BF}">
      <dgm:prSet phldrT="[Text]" custT="1"/>
      <dgm:spPr/>
      <dgm:t>
        <a:bodyPr/>
        <a:lstStyle/>
        <a:p>
          <a:r>
            <a:rPr lang="ru-RU" sz="1600">
              <a:solidFill>
                <a:schemeClr val="tx1"/>
              </a:solidFill>
            </a:rPr>
            <a:t>Веб-агрегаторы</a:t>
          </a:r>
        </a:p>
      </dgm:t>
    </dgm:pt>
    <dgm:pt modelId="{5E4AF7D3-7873-4FE2-AB2B-7ECE5C58966B}" type="parTrans" cxnId="{8734BADE-9FE1-4CCD-BCC9-6D3DE93587A6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C038D65-197B-4AF7-9A94-9972646E1603}" type="sibTrans" cxnId="{8734BADE-9FE1-4CCD-BCC9-6D3DE93587A6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48A6B4E-6A7F-4298-A9D4-743E20321FC6}">
      <dgm:prSet phldrT="[Text]" custT="1"/>
      <dgm:spPr/>
      <dgm:t>
        <a:bodyPr/>
        <a:lstStyle/>
        <a:p>
          <a:r>
            <a:rPr lang="ru-RU" sz="1600">
              <a:solidFill>
                <a:schemeClr val="tx1"/>
              </a:solidFill>
            </a:rPr>
            <a:t>Социальные сети</a:t>
          </a:r>
        </a:p>
      </dgm:t>
    </dgm:pt>
    <dgm:pt modelId="{C2BEB798-27C4-4CBF-BE50-24313436FC1B}" type="parTrans" cxnId="{E220E7F9-5D14-4EE3-B5CC-2485C3980D62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417CC8C4-492F-4721-94DC-D96652438D5D}" type="sibTrans" cxnId="{E220E7F9-5D14-4EE3-B5CC-2485C3980D6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5B6D5D8D-EE4B-427A-A0B3-B73682E41447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Модерируемые </a:t>
          </a:r>
        </a:p>
      </dgm:t>
    </dgm:pt>
    <dgm:pt modelId="{4B6E5B56-02D2-43D5-B3FF-29B1B263E93C}" type="parTrans" cxnId="{CF418F00-4811-4229-9566-3D4DAE804669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40DEE61-7F03-44FC-8953-4427FCD7A6AE}" type="sibTrans" cxnId="{CF418F00-4811-4229-9566-3D4DAE804669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391138D0-7426-4BD1-8036-8CC3251FEC3A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Автоматический </a:t>
          </a:r>
        </a:p>
      </dgm:t>
    </dgm:pt>
    <dgm:pt modelId="{206715AE-53DF-4399-BB9C-07E75B2110A9}" type="parTrans" cxnId="{797FC966-EDB8-4D67-B918-20A0066C13B1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566CB97-9E9B-47C6-91B0-191FC0F52C97}" type="sibTrans" cxnId="{797FC966-EDB8-4D67-B918-20A0066C13B1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E73BAC4-8F29-4D3D-BE1C-B9DF11BE6A13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Ручной мониторинг </a:t>
          </a:r>
        </a:p>
      </dgm:t>
    </dgm:pt>
    <dgm:pt modelId="{07EDBE49-2488-47B3-82FE-CF80D1B1F213}" type="parTrans" cxnId="{94FAE804-3FE1-451A-8303-D8457D17B284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356B0B3-DFA3-464F-B55C-729706C82A5C}" type="sibTrans" cxnId="{94FAE804-3FE1-451A-8303-D8457D17B284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7A581C72-95EA-487F-95FF-C0E9F966BBDE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Автоматический мониторинг</a:t>
          </a:r>
        </a:p>
      </dgm:t>
    </dgm:pt>
    <dgm:pt modelId="{1C9227C2-EA2C-4127-8991-6749525E9F50}" type="parTrans" cxnId="{BA8DB799-2A94-42D2-BB2C-8CE7DC5A0B4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E0C99832-0AB2-481B-938B-C3751E09CF2E}" type="sibTrans" cxnId="{BA8DB799-2A94-42D2-BB2C-8CE7DC5A0B4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2DDB4B63-E25B-44D0-8308-FB2D55EF7A94}" type="pres">
      <dgm:prSet presAssocID="{10AA78BD-4928-4685-8370-A546C40C5E6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33D5CEC-597F-4A06-AF88-0557B1234BDE}" type="pres">
      <dgm:prSet presAssocID="{3BF23DCD-D14D-4652-B874-9F574610E87F}" presName="hierRoot1" presStyleCnt="0">
        <dgm:presLayoutVars>
          <dgm:hierBranch val="init"/>
        </dgm:presLayoutVars>
      </dgm:prSet>
      <dgm:spPr/>
    </dgm:pt>
    <dgm:pt modelId="{A4CE7B08-7D79-42CF-A402-AD67ACACD346}" type="pres">
      <dgm:prSet presAssocID="{3BF23DCD-D14D-4652-B874-9F574610E87F}" presName="rootComposite1" presStyleCnt="0"/>
      <dgm:spPr/>
    </dgm:pt>
    <dgm:pt modelId="{C1F0DADE-DA22-4CBB-AA05-4F3FCB308B2C}" type="pres">
      <dgm:prSet presAssocID="{3BF23DCD-D14D-4652-B874-9F574610E87F}" presName="rootText1" presStyleLbl="node0" presStyleIdx="0" presStyleCnt="1" custScaleX="421605" custLinFactNeighborX="65382">
        <dgm:presLayoutVars>
          <dgm:chPref val="3"/>
        </dgm:presLayoutVars>
      </dgm:prSet>
      <dgm:spPr/>
    </dgm:pt>
    <dgm:pt modelId="{7936441A-BFD1-4D04-B4C4-EC4AC25EAD7F}" type="pres">
      <dgm:prSet presAssocID="{3BF23DCD-D14D-4652-B874-9F574610E87F}" presName="rootConnector1" presStyleLbl="node1" presStyleIdx="0" presStyleCnt="0"/>
      <dgm:spPr/>
    </dgm:pt>
    <dgm:pt modelId="{7419DE65-44DB-4625-B579-2B801A1F536B}" type="pres">
      <dgm:prSet presAssocID="{3BF23DCD-D14D-4652-B874-9F574610E87F}" presName="hierChild2" presStyleCnt="0"/>
      <dgm:spPr/>
    </dgm:pt>
    <dgm:pt modelId="{27FCCD8B-CCFE-4FCD-AAF2-835EAA45CC31}" type="pres">
      <dgm:prSet presAssocID="{45411D7C-3F8A-4B1A-AFFB-B8E34BBD757F}" presName="Name37" presStyleLbl="parChTrans1D2" presStyleIdx="0" presStyleCnt="2"/>
      <dgm:spPr/>
    </dgm:pt>
    <dgm:pt modelId="{DDCA9B3D-0F7D-4B0D-B85D-7F07397B8566}" type="pres">
      <dgm:prSet presAssocID="{D2258C22-54CB-48FC-AC5A-49FB07933336}" presName="hierRoot2" presStyleCnt="0">
        <dgm:presLayoutVars>
          <dgm:hierBranch/>
        </dgm:presLayoutVars>
      </dgm:prSet>
      <dgm:spPr/>
    </dgm:pt>
    <dgm:pt modelId="{E98BD5D9-5FDF-4222-A601-80D9F3988C45}" type="pres">
      <dgm:prSet presAssocID="{D2258C22-54CB-48FC-AC5A-49FB07933336}" presName="rootComposite" presStyleCnt="0"/>
      <dgm:spPr/>
    </dgm:pt>
    <dgm:pt modelId="{DCFC9C9D-318B-4B42-8455-B74FA1139AF9}" type="pres">
      <dgm:prSet presAssocID="{D2258C22-54CB-48FC-AC5A-49FB07933336}" presName="rootText" presStyleLbl="node2" presStyleIdx="0" presStyleCnt="2" custScaleX="172803" custLinFactNeighborX="-49336">
        <dgm:presLayoutVars>
          <dgm:chPref val="3"/>
        </dgm:presLayoutVars>
      </dgm:prSet>
      <dgm:spPr/>
    </dgm:pt>
    <dgm:pt modelId="{D66CC37F-1598-4AB2-8566-701FE03BFC25}" type="pres">
      <dgm:prSet presAssocID="{D2258C22-54CB-48FC-AC5A-49FB07933336}" presName="rootConnector" presStyleLbl="node2" presStyleIdx="0" presStyleCnt="2"/>
      <dgm:spPr/>
    </dgm:pt>
    <dgm:pt modelId="{750A9D22-0F77-4E57-90E1-3FFD69B78071}" type="pres">
      <dgm:prSet presAssocID="{D2258C22-54CB-48FC-AC5A-49FB07933336}" presName="hierChild4" presStyleCnt="0"/>
      <dgm:spPr/>
    </dgm:pt>
    <dgm:pt modelId="{DC80C75E-C69C-4F07-9CD2-489B5FABCB6D}" type="pres">
      <dgm:prSet presAssocID="{497F5C57-54E2-454E-A1F6-9646B994466E}" presName="Name35" presStyleLbl="parChTrans1D3" presStyleIdx="0" presStyleCnt="4"/>
      <dgm:spPr/>
    </dgm:pt>
    <dgm:pt modelId="{C4D8AB64-5177-45B4-8A41-8A32160E19DC}" type="pres">
      <dgm:prSet presAssocID="{BDCDDA8C-8DFC-47C1-A4E1-096910C1CB90}" presName="hierRoot2" presStyleCnt="0">
        <dgm:presLayoutVars>
          <dgm:hierBranch/>
        </dgm:presLayoutVars>
      </dgm:prSet>
      <dgm:spPr/>
    </dgm:pt>
    <dgm:pt modelId="{9C74711E-EEB2-477B-B5BA-C7F17E62FEF4}" type="pres">
      <dgm:prSet presAssocID="{BDCDDA8C-8DFC-47C1-A4E1-096910C1CB90}" presName="rootComposite" presStyleCnt="0"/>
      <dgm:spPr/>
    </dgm:pt>
    <dgm:pt modelId="{186F031B-D164-45C6-AEEF-88478D96D870}" type="pres">
      <dgm:prSet presAssocID="{BDCDDA8C-8DFC-47C1-A4E1-096910C1CB90}" presName="rootText" presStyleLbl="node3" presStyleIdx="0" presStyleCnt="4" custScaleX="173481" custScaleY="323309" custLinFactNeighborX="-49489" custLinFactNeighborY="2320">
        <dgm:presLayoutVars>
          <dgm:chPref val="3"/>
        </dgm:presLayoutVars>
      </dgm:prSet>
      <dgm:spPr/>
    </dgm:pt>
    <dgm:pt modelId="{62BA834C-34AE-471E-8699-9A7EF68C659D}" type="pres">
      <dgm:prSet presAssocID="{BDCDDA8C-8DFC-47C1-A4E1-096910C1CB90}" presName="rootConnector" presStyleLbl="node3" presStyleIdx="0" presStyleCnt="4"/>
      <dgm:spPr/>
    </dgm:pt>
    <dgm:pt modelId="{C19DF997-C616-4114-B994-22997D327383}" type="pres">
      <dgm:prSet presAssocID="{BDCDDA8C-8DFC-47C1-A4E1-096910C1CB90}" presName="hierChild4" presStyleCnt="0"/>
      <dgm:spPr/>
    </dgm:pt>
    <dgm:pt modelId="{AC6FC665-CE54-4771-AA01-47ABC01A321F}" type="pres">
      <dgm:prSet presAssocID="{BDCDDA8C-8DFC-47C1-A4E1-096910C1CB90}" presName="hierChild5" presStyleCnt="0"/>
      <dgm:spPr/>
    </dgm:pt>
    <dgm:pt modelId="{351B9B59-7137-4E87-950A-2C2D9524F735}" type="pres">
      <dgm:prSet presAssocID="{D2258C22-54CB-48FC-AC5A-49FB07933336}" presName="hierChild5" presStyleCnt="0"/>
      <dgm:spPr/>
    </dgm:pt>
    <dgm:pt modelId="{1C81A377-F54B-4A65-8CEE-5F696FC24AB3}" type="pres">
      <dgm:prSet presAssocID="{030EE85A-2226-434B-BFDD-E1EEB550750A}" presName="Name37" presStyleLbl="parChTrans1D2" presStyleIdx="1" presStyleCnt="2"/>
      <dgm:spPr/>
    </dgm:pt>
    <dgm:pt modelId="{681E13C0-B136-4F0C-A22A-3ECB57987658}" type="pres">
      <dgm:prSet presAssocID="{FDEF69D0-F697-4FFE-A00A-408790736519}" presName="hierRoot2" presStyleCnt="0">
        <dgm:presLayoutVars>
          <dgm:hierBranch val="init"/>
        </dgm:presLayoutVars>
      </dgm:prSet>
      <dgm:spPr/>
    </dgm:pt>
    <dgm:pt modelId="{230EC129-6B8B-45CF-847D-238B0F473405}" type="pres">
      <dgm:prSet presAssocID="{FDEF69D0-F697-4FFE-A00A-408790736519}" presName="rootComposite" presStyleCnt="0"/>
      <dgm:spPr/>
    </dgm:pt>
    <dgm:pt modelId="{4EEACEDB-4FDE-4620-9D82-683F265FC5CD}" type="pres">
      <dgm:prSet presAssocID="{FDEF69D0-F697-4FFE-A00A-408790736519}" presName="rootText" presStyleLbl="node2" presStyleIdx="1" presStyleCnt="2" custScaleX="273368" custLinFactNeighborX="32395">
        <dgm:presLayoutVars>
          <dgm:chPref val="3"/>
        </dgm:presLayoutVars>
      </dgm:prSet>
      <dgm:spPr/>
    </dgm:pt>
    <dgm:pt modelId="{78D5A274-F864-4477-83DF-BD59724E8605}" type="pres">
      <dgm:prSet presAssocID="{FDEF69D0-F697-4FFE-A00A-408790736519}" presName="rootConnector" presStyleLbl="node2" presStyleIdx="1" presStyleCnt="2"/>
      <dgm:spPr/>
    </dgm:pt>
    <dgm:pt modelId="{83CE87F3-B964-4C23-8797-480F84897E4B}" type="pres">
      <dgm:prSet presAssocID="{FDEF69D0-F697-4FFE-A00A-408790736519}" presName="hierChild4" presStyleCnt="0"/>
      <dgm:spPr/>
    </dgm:pt>
    <dgm:pt modelId="{09A2ECE2-1C57-4656-8AEE-0AE8E66D0C4A}" type="pres">
      <dgm:prSet presAssocID="{7F2E2247-3E22-4FE3-8E6E-52E431E1AE6D}" presName="Name37" presStyleLbl="parChTrans1D3" presStyleIdx="1" presStyleCnt="4"/>
      <dgm:spPr/>
    </dgm:pt>
    <dgm:pt modelId="{EC1E58CC-882A-41BD-9C68-992570B3DAF0}" type="pres">
      <dgm:prSet presAssocID="{CA21FE9E-E36A-418D-83E0-DD030C82A785}" presName="hierRoot2" presStyleCnt="0">
        <dgm:presLayoutVars>
          <dgm:hierBranch val="init"/>
        </dgm:presLayoutVars>
      </dgm:prSet>
      <dgm:spPr/>
    </dgm:pt>
    <dgm:pt modelId="{2CBBABA8-0547-426B-9A0A-17560BA3C0C6}" type="pres">
      <dgm:prSet presAssocID="{CA21FE9E-E36A-418D-83E0-DD030C82A785}" presName="rootComposite" presStyleCnt="0"/>
      <dgm:spPr/>
    </dgm:pt>
    <dgm:pt modelId="{9FF3A39D-0905-4C97-9D51-3FC2F3A87DBE}" type="pres">
      <dgm:prSet presAssocID="{CA21FE9E-E36A-418D-83E0-DD030C82A785}" presName="rootText" presStyleLbl="node3" presStyleIdx="1" presStyleCnt="4" custScaleX="150629" custScaleY="114723" custLinFactX="178482" custLinFactNeighborX="200000" custLinFactNeighborY="19707">
        <dgm:presLayoutVars>
          <dgm:chPref val="3"/>
        </dgm:presLayoutVars>
      </dgm:prSet>
      <dgm:spPr/>
    </dgm:pt>
    <dgm:pt modelId="{DBF96B58-DF81-4C61-9EDE-16BC6E166CAA}" type="pres">
      <dgm:prSet presAssocID="{CA21FE9E-E36A-418D-83E0-DD030C82A785}" presName="rootConnector" presStyleLbl="node3" presStyleIdx="1" presStyleCnt="4"/>
      <dgm:spPr/>
    </dgm:pt>
    <dgm:pt modelId="{71E8CD6B-22DF-40D0-A450-5A83ECA57B79}" type="pres">
      <dgm:prSet presAssocID="{CA21FE9E-E36A-418D-83E0-DD030C82A785}" presName="hierChild4" presStyleCnt="0"/>
      <dgm:spPr/>
    </dgm:pt>
    <dgm:pt modelId="{4A492CF1-F250-429C-A9E8-37B5F3B848F3}" type="pres">
      <dgm:prSet presAssocID="{CA21FE9E-E36A-418D-83E0-DD030C82A785}" presName="hierChild5" presStyleCnt="0"/>
      <dgm:spPr/>
    </dgm:pt>
    <dgm:pt modelId="{9F87F3D8-CDB0-49AB-8758-85D486D76ED3}" type="pres">
      <dgm:prSet presAssocID="{B97EF10F-D6D6-47F0-9D82-D18A317E54A8}" presName="Name37" presStyleLbl="parChTrans1D3" presStyleIdx="2" presStyleCnt="4"/>
      <dgm:spPr/>
    </dgm:pt>
    <dgm:pt modelId="{50A902D8-DB4B-4A99-841C-9329E405B263}" type="pres">
      <dgm:prSet presAssocID="{997B1B5C-3FDF-44FD-824D-5BB5AE9E42DA}" presName="hierRoot2" presStyleCnt="0">
        <dgm:presLayoutVars>
          <dgm:hierBranch val="init"/>
        </dgm:presLayoutVars>
      </dgm:prSet>
      <dgm:spPr/>
    </dgm:pt>
    <dgm:pt modelId="{34524373-9CC2-4AF5-AA9C-ADCE3147CAAC}" type="pres">
      <dgm:prSet presAssocID="{997B1B5C-3FDF-44FD-824D-5BB5AE9E42DA}" presName="rootComposite" presStyleCnt="0"/>
      <dgm:spPr/>
    </dgm:pt>
    <dgm:pt modelId="{2CA59586-9F06-4B39-8838-CA47892FF3C1}" type="pres">
      <dgm:prSet presAssocID="{997B1B5C-3FDF-44FD-824D-5BB5AE9E42DA}" presName="rootText" presStyleLbl="node3" presStyleIdx="2" presStyleCnt="4" custLinFactNeighborX="11016" custLinFactNeighborY="19592">
        <dgm:presLayoutVars>
          <dgm:chPref val="3"/>
        </dgm:presLayoutVars>
      </dgm:prSet>
      <dgm:spPr/>
    </dgm:pt>
    <dgm:pt modelId="{42B565B1-F165-436D-9D3F-6BC8767A2F0A}" type="pres">
      <dgm:prSet presAssocID="{997B1B5C-3FDF-44FD-824D-5BB5AE9E42DA}" presName="rootConnector" presStyleLbl="node3" presStyleIdx="2" presStyleCnt="4"/>
      <dgm:spPr/>
    </dgm:pt>
    <dgm:pt modelId="{5957D5C2-5A34-4909-B2B5-F9C99461F311}" type="pres">
      <dgm:prSet presAssocID="{997B1B5C-3FDF-44FD-824D-5BB5AE9E42DA}" presName="hierChild4" presStyleCnt="0"/>
      <dgm:spPr/>
    </dgm:pt>
    <dgm:pt modelId="{D4DDEF46-FE07-4E57-AF4C-C117019FD2CB}" type="pres">
      <dgm:prSet presAssocID="{5E4AF7D3-7873-4FE2-AB2B-7ECE5C58966B}" presName="Name37" presStyleLbl="parChTrans1D4" presStyleIdx="0" presStyleCnt="6"/>
      <dgm:spPr/>
    </dgm:pt>
    <dgm:pt modelId="{5C0D0774-938A-4F6E-B01B-9B84711954EE}" type="pres">
      <dgm:prSet presAssocID="{6BCC867C-4111-49C2-B71E-BDF0A754E0BF}" presName="hierRoot2" presStyleCnt="0">
        <dgm:presLayoutVars>
          <dgm:hierBranch val="l"/>
        </dgm:presLayoutVars>
      </dgm:prSet>
      <dgm:spPr/>
    </dgm:pt>
    <dgm:pt modelId="{8ADF9AC3-97C4-4863-89EF-F38E62573E2F}" type="pres">
      <dgm:prSet presAssocID="{6BCC867C-4111-49C2-B71E-BDF0A754E0BF}" presName="rootComposite" presStyleCnt="0"/>
      <dgm:spPr/>
    </dgm:pt>
    <dgm:pt modelId="{2A57D823-3AA5-4A4B-AAD3-D613E6546A7C}" type="pres">
      <dgm:prSet presAssocID="{6BCC867C-4111-49C2-B71E-BDF0A754E0BF}" presName="rootText" presStyleLbl="node4" presStyleIdx="0" presStyleCnt="6" custScaleX="128258" custLinFactNeighborX="-28495" custLinFactNeighborY="35206">
        <dgm:presLayoutVars>
          <dgm:chPref val="3"/>
        </dgm:presLayoutVars>
      </dgm:prSet>
      <dgm:spPr/>
    </dgm:pt>
    <dgm:pt modelId="{9F6FE786-E40C-4DE0-9BF5-6D293C283B42}" type="pres">
      <dgm:prSet presAssocID="{6BCC867C-4111-49C2-B71E-BDF0A754E0BF}" presName="rootConnector" presStyleLbl="node4" presStyleIdx="0" presStyleCnt="6"/>
      <dgm:spPr/>
    </dgm:pt>
    <dgm:pt modelId="{65164181-3704-4AE6-A19F-9A61947117C7}" type="pres">
      <dgm:prSet presAssocID="{6BCC867C-4111-49C2-B71E-BDF0A754E0BF}" presName="hierChild4" presStyleCnt="0"/>
      <dgm:spPr/>
    </dgm:pt>
    <dgm:pt modelId="{15B3D504-35D5-4046-8412-31D600356292}" type="pres">
      <dgm:prSet presAssocID="{4B6E5B56-02D2-43D5-B3FF-29B1B263E93C}" presName="Name50" presStyleLbl="parChTrans1D4" presStyleIdx="1" presStyleCnt="6"/>
      <dgm:spPr/>
    </dgm:pt>
    <dgm:pt modelId="{14E33A6B-9F65-4502-82CA-FA2BF6610B68}" type="pres">
      <dgm:prSet presAssocID="{5B6D5D8D-EE4B-427A-A0B3-B73682E41447}" presName="hierRoot2" presStyleCnt="0">
        <dgm:presLayoutVars>
          <dgm:hierBranch val="init"/>
        </dgm:presLayoutVars>
      </dgm:prSet>
      <dgm:spPr/>
    </dgm:pt>
    <dgm:pt modelId="{CD8B3BBE-069A-4566-AC6F-2494144977E3}" type="pres">
      <dgm:prSet presAssocID="{5B6D5D8D-EE4B-427A-A0B3-B73682E41447}" presName="rootComposite" presStyleCnt="0"/>
      <dgm:spPr/>
    </dgm:pt>
    <dgm:pt modelId="{8D0C13AB-C462-43E3-A3AF-A564B358527F}" type="pres">
      <dgm:prSet presAssocID="{5B6D5D8D-EE4B-427A-A0B3-B73682E41447}" presName="rootText" presStyleLbl="node4" presStyleIdx="1" presStyleCnt="6" custScaleX="234054" custScaleY="128596" custLinFactNeighborX="59730" custLinFactNeighborY="27779">
        <dgm:presLayoutVars>
          <dgm:chPref val="3"/>
        </dgm:presLayoutVars>
      </dgm:prSet>
      <dgm:spPr/>
    </dgm:pt>
    <dgm:pt modelId="{065CF884-73B8-43AB-823E-FED2557416F5}" type="pres">
      <dgm:prSet presAssocID="{5B6D5D8D-EE4B-427A-A0B3-B73682E41447}" presName="rootConnector" presStyleLbl="node4" presStyleIdx="1" presStyleCnt="6"/>
      <dgm:spPr/>
    </dgm:pt>
    <dgm:pt modelId="{F5B9CF25-9DCC-4602-9548-CDAF4B8E2E81}" type="pres">
      <dgm:prSet presAssocID="{5B6D5D8D-EE4B-427A-A0B3-B73682E41447}" presName="hierChild4" presStyleCnt="0"/>
      <dgm:spPr/>
    </dgm:pt>
    <dgm:pt modelId="{F356F3DC-A3BF-4AB9-9C19-8842333EFF3C}" type="pres">
      <dgm:prSet presAssocID="{5B6D5D8D-EE4B-427A-A0B3-B73682E41447}" presName="hierChild5" presStyleCnt="0"/>
      <dgm:spPr/>
    </dgm:pt>
    <dgm:pt modelId="{DEB2829D-2A54-492A-9403-530798BCE525}" type="pres">
      <dgm:prSet presAssocID="{206715AE-53DF-4399-BB9C-07E75B2110A9}" presName="Name50" presStyleLbl="parChTrans1D4" presStyleIdx="2" presStyleCnt="6"/>
      <dgm:spPr/>
    </dgm:pt>
    <dgm:pt modelId="{CC4325F1-456F-4A97-8A54-F76E43FE3149}" type="pres">
      <dgm:prSet presAssocID="{391138D0-7426-4BD1-8036-8CC3251FEC3A}" presName="hierRoot2" presStyleCnt="0">
        <dgm:presLayoutVars>
          <dgm:hierBranch val="init"/>
        </dgm:presLayoutVars>
      </dgm:prSet>
      <dgm:spPr/>
    </dgm:pt>
    <dgm:pt modelId="{557EC610-D2EF-46FA-A41D-FA2E6B451898}" type="pres">
      <dgm:prSet presAssocID="{391138D0-7426-4BD1-8036-8CC3251FEC3A}" presName="rootComposite" presStyleCnt="0"/>
      <dgm:spPr/>
    </dgm:pt>
    <dgm:pt modelId="{CE8A23E9-2B39-44A2-9480-E3D4A161EC0C}" type="pres">
      <dgm:prSet presAssocID="{391138D0-7426-4BD1-8036-8CC3251FEC3A}" presName="rootText" presStyleLbl="node4" presStyleIdx="2" presStyleCnt="6" custScaleX="234054" custScaleY="127047" custLinFactNeighborX="60964" custLinFactNeighborY="1335">
        <dgm:presLayoutVars>
          <dgm:chPref val="3"/>
        </dgm:presLayoutVars>
      </dgm:prSet>
      <dgm:spPr/>
    </dgm:pt>
    <dgm:pt modelId="{73B548AF-B536-4087-B860-8B1F774C4CBA}" type="pres">
      <dgm:prSet presAssocID="{391138D0-7426-4BD1-8036-8CC3251FEC3A}" presName="rootConnector" presStyleLbl="node4" presStyleIdx="2" presStyleCnt="6"/>
      <dgm:spPr/>
    </dgm:pt>
    <dgm:pt modelId="{747276EC-0D91-4E3E-8B2E-5DADA87AB8CE}" type="pres">
      <dgm:prSet presAssocID="{391138D0-7426-4BD1-8036-8CC3251FEC3A}" presName="hierChild4" presStyleCnt="0"/>
      <dgm:spPr/>
    </dgm:pt>
    <dgm:pt modelId="{99780FB6-CDB5-4A8D-A07C-E8E4667343B8}" type="pres">
      <dgm:prSet presAssocID="{391138D0-7426-4BD1-8036-8CC3251FEC3A}" presName="hierChild5" presStyleCnt="0"/>
      <dgm:spPr/>
    </dgm:pt>
    <dgm:pt modelId="{FAD2E0C8-507E-4E1A-B939-9C5EA81DC2FE}" type="pres">
      <dgm:prSet presAssocID="{6BCC867C-4111-49C2-B71E-BDF0A754E0BF}" presName="hierChild5" presStyleCnt="0"/>
      <dgm:spPr/>
    </dgm:pt>
    <dgm:pt modelId="{73646372-E536-4097-9361-0F46A780312B}" type="pres">
      <dgm:prSet presAssocID="{C2BEB798-27C4-4CBF-BE50-24313436FC1B}" presName="Name37" presStyleLbl="parChTrans1D4" presStyleIdx="3" presStyleCnt="6"/>
      <dgm:spPr/>
    </dgm:pt>
    <dgm:pt modelId="{C35D370B-9D97-473B-B5B6-FA08E686B4DD}" type="pres">
      <dgm:prSet presAssocID="{148A6B4E-6A7F-4298-A9D4-743E20321FC6}" presName="hierRoot2" presStyleCnt="0">
        <dgm:presLayoutVars>
          <dgm:hierBranch val="r"/>
        </dgm:presLayoutVars>
      </dgm:prSet>
      <dgm:spPr/>
    </dgm:pt>
    <dgm:pt modelId="{2213486F-280F-4F51-A682-5548BC61EAAC}" type="pres">
      <dgm:prSet presAssocID="{148A6B4E-6A7F-4298-A9D4-743E20321FC6}" presName="rootComposite" presStyleCnt="0"/>
      <dgm:spPr/>
    </dgm:pt>
    <dgm:pt modelId="{FAC8978D-8A9E-41DD-91FC-B3447CB1444B}" type="pres">
      <dgm:prSet presAssocID="{148A6B4E-6A7F-4298-A9D4-743E20321FC6}" presName="rootText" presStyleLbl="node4" presStyleIdx="3" presStyleCnt="6" custScaleX="124826" custLinFactNeighborX="48304" custLinFactNeighborY="35815">
        <dgm:presLayoutVars>
          <dgm:chPref val="3"/>
        </dgm:presLayoutVars>
      </dgm:prSet>
      <dgm:spPr/>
    </dgm:pt>
    <dgm:pt modelId="{7A1DFBE2-EA81-4F44-9EF6-A421BC28973B}" type="pres">
      <dgm:prSet presAssocID="{148A6B4E-6A7F-4298-A9D4-743E20321FC6}" presName="rootConnector" presStyleLbl="node4" presStyleIdx="3" presStyleCnt="6"/>
      <dgm:spPr/>
    </dgm:pt>
    <dgm:pt modelId="{E70F1D8D-0BA4-46E4-9E89-9F4063630D0D}" type="pres">
      <dgm:prSet presAssocID="{148A6B4E-6A7F-4298-A9D4-743E20321FC6}" presName="hierChild4" presStyleCnt="0"/>
      <dgm:spPr/>
    </dgm:pt>
    <dgm:pt modelId="{363F8297-5324-483C-BFBB-B210757B198C}" type="pres">
      <dgm:prSet presAssocID="{07EDBE49-2488-47B3-82FE-CF80D1B1F213}" presName="Name50" presStyleLbl="parChTrans1D4" presStyleIdx="4" presStyleCnt="6"/>
      <dgm:spPr/>
    </dgm:pt>
    <dgm:pt modelId="{E5562C85-712C-4D53-936E-309A09AF1153}" type="pres">
      <dgm:prSet presAssocID="{0E73BAC4-8F29-4D3D-BE1C-B9DF11BE6A13}" presName="hierRoot2" presStyleCnt="0">
        <dgm:presLayoutVars>
          <dgm:hierBranch val="r"/>
        </dgm:presLayoutVars>
      </dgm:prSet>
      <dgm:spPr/>
    </dgm:pt>
    <dgm:pt modelId="{70194BD2-A53A-40DA-BE51-E06876DA1872}" type="pres">
      <dgm:prSet presAssocID="{0E73BAC4-8F29-4D3D-BE1C-B9DF11BE6A13}" presName="rootComposite" presStyleCnt="0"/>
      <dgm:spPr/>
    </dgm:pt>
    <dgm:pt modelId="{3B102C13-2265-449E-9664-BE03570BD9D1}" type="pres">
      <dgm:prSet presAssocID="{0E73BAC4-8F29-4D3D-BE1C-B9DF11BE6A13}" presName="rootText" presStyleLbl="node4" presStyleIdx="4" presStyleCnt="6" custScaleX="230269" custScaleY="129669" custLinFactNeighborX="14819" custLinFactNeighborY="31418">
        <dgm:presLayoutVars>
          <dgm:chPref val="3"/>
        </dgm:presLayoutVars>
      </dgm:prSet>
      <dgm:spPr/>
    </dgm:pt>
    <dgm:pt modelId="{93DF199E-1EFD-4DFA-B3DB-BA66D9BBB801}" type="pres">
      <dgm:prSet presAssocID="{0E73BAC4-8F29-4D3D-BE1C-B9DF11BE6A13}" presName="rootConnector" presStyleLbl="node4" presStyleIdx="4" presStyleCnt="6"/>
      <dgm:spPr/>
    </dgm:pt>
    <dgm:pt modelId="{1E364182-070B-4583-BED8-E3BC649EC6D0}" type="pres">
      <dgm:prSet presAssocID="{0E73BAC4-8F29-4D3D-BE1C-B9DF11BE6A13}" presName="hierChild4" presStyleCnt="0"/>
      <dgm:spPr/>
    </dgm:pt>
    <dgm:pt modelId="{01937F06-55C3-49A5-BAEC-56D96735469B}" type="pres">
      <dgm:prSet presAssocID="{0E73BAC4-8F29-4D3D-BE1C-B9DF11BE6A13}" presName="hierChild5" presStyleCnt="0"/>
      <dgm:spPr/>
    </dgm:pt>
    <dgm:pt modelId="{605F29CE-2EE9-4150-BA60-A08F76DAA3D2}" type="pres">
      <dgm:prSet presAssocID="{1C9227C2-EA2C-4127-8991-6749525E9F50}" presName="Name50" presStyleLbl="parChTrans1D4" presStyleIdx="5" presStyleCnt="6"/>
      <dgm:spPr/>
    </dgm:pt>
    <dgm:pt modelId="{20FC4458-936C-4377-AFE2-3B60A7D7C371}" type="pres">
      <dgm:prSet presAssocID="{7A581C72-95EA-487F-95FF-C0E9F966BBDE}" presName="hierRoot2" presStyleCnt="0">
        <dgm:presLayoutVars>
          <dgm:hierBranch val="r"/>
        </dgm:presLayoutVars>
      </dgm:prSet>
      <dgm:spPr/>
    </dgm:pt>
    <dgm:pt modelId="{EA155994-9EC3-4BD8-B01B-353C9FE87CD5}" type="pres">
      <dgm:prSet presAssocID="{7A581C72-95EA-487F-95FF-C0E9F966BBDE}" presName="rootComposite" presStyleCnt="0"/>
      <dgm:spPr/>
    </dgm:pt>
    <dgm:pt modelId="{6053D35F-DC01-4439-B53C-3B0A4A855C70}" type="pres">
      <dgm:prSet presAssocID="{7A581C72-95EA-487F-95FF-C0E9F966BBDE}" presName="rootText" presStyleLbl="node4" presStyleIdx="5" presStyleCnt="6" custScaleX="232142" custScaleY="125305" custLinFactNeighborX="12946" custLinFactNeighborY="1203">
        <dgm:presLayoutVars>
          <dgm:chPref val="3"/>
        </dgm:presLayoutVars>
      </dgm:prSet>
      <dgm:spPr/>
    </dgm:pt>
    <dgm:pt modelId="{D2799EDD-D71A-4C78-8427-FA6993E7C369}" type="pres">
      <dgm:prSet presAssocID="{7A581C72-95EA-487F-95FF-C0E9F966BBDE}" presName="rootConnector" presStyleLbl="node4" presStyleIdx="5" presStyleCnt="6"/>
      <dgm:spPr/>
    </dgm:pt>
    <dgm:pt modelId="{DE548F2D-875B-46ED-8A52-403518557561}" type="pres">
      <dgm:prSet presAssocID="{7A581C72-95EA-487F-95FF-C0E9F966BBDE}" presName="hierChild4" presStyleCnt="0"/>
      <dgm:spPr/>
    </dgm:pt>
    <dgm:pt modelId="{E5C1F053-1727-4959-93A6-2E654C1E01B6}" type="pres">
      <dgm:prSet presAssocID="{7A581C72-95EA-487F-95FF-C0E9F966BBDE}" presName="hierChild5" presStyleCnt="0"/>
      <dgm:spPr/>
    </dgm:pt>
    <dgm:pt modelId="{77F4D6C0-4988-42A0-B0B5-9C160A61C7C4}" type="pres">
      <dgm:prSet presAssocID="{148A6B4E-6A7F-4298-A9D4-743E20321FC6}" presName="hierChild5" presStyleCnt="0"/>
      <dgm:spPr/>
    </dgm:pt>
    <dgm:pt modelId="{E9EA6377-4604-469B-B58E-FC2F266C4AB1}" type="pres">
      <dgm:prSet presAssocID="{997B1B5C-3FDF-44FD-824D-5BB5AE9E42DA}" presName="hierChild5" presStyleCnt="0"/>
      <dgm:spPr/>
    </dgm:pt>
    <dgm:pt modelId="{009916B9-567A-4142-B7E1-5A687F72ADD4}" type="pres">
      <dgm:prSet presAssocID="{7EAA2B24-9945-47D3-9883-C75FBB3C3EFF}" presName="Name37" presStyleLbl="parChTrans1D3" presStyleIdx="3" presStyleCnt="4"/>
      <dgm:spPr/>
    </dgm:pt>
    <dgm:pt modelId="{3A2A16D4-38E0-4033-930F-00F8F3162E6B}" type="pres">
      <dgm:prSet presAssocID="{D5AA5E3B-B8EA-4C41-B2FB-1593E78580CD}" presName="hierRoot2" presStyleCnt="0">
        <dgm:presLayoutVars>
          <dgm:hierBranch val="init"/>
        </dgm:presLayoutVars>
      </dgm:prSet>
      <dgm:spPr/>
    </dgm:pt>
    <dgm:pt modelId="{FF3BB1C8-7E07-44CD-B229-95A951706B5A}" type="pres">
      <dgm:prSet presAssocID="{D5AA5E3B-B8EA-4C41-B2FB-1593E78580CD}" presName="rootComposite" presStyleCnt="0"/>
      <dgm:spPr/>
    </dgm:pt>
    <dgm:pt modelId="{685535E9-4E5B-4929-8F71-A33966682D16}" type="pres">
      <dgm:prSet presAssocID="{D5AA5E3B-B8EA-4C41-B2FB-1593E78580CD}" presName="rootText" presStyleLbl="node3" presStyleIdx="3" presStyleCnt="4" custScaleX="148595" custScaleY="135847" custLinFactX="-194788" custLinFactNeighborX="-200000" custLinFactNeighborY="19967">
        <dgm:presLayoutVars>
          <dgm:chPref val="3"/>
        </dgm:presLayoutVars>
      </dgm:prSet>
      <dgm:spPr/>
    </dgm:pt>
    <dgm:pt modelId="{FB7D6728-3F16-427A-B58E-2E4B5F74C91B}" type="pres">
      <dgm:prSet presAssocID="{D5AA5E3B-B8EA-4C41-B2FB-1593E78580CD}" presName="rootConnector" presStyleLbl="node3" presStyleIdx="3" presStyleCnt="4"/>
      <dgm:spPr/>
    </dgm:pt>
    <dgm:pt modelId="{8056BBD5-DC88-40C4-A2EF-A71F7DDC5DF2}" type="pres">
      <dgm:prSet presAssocID="{D5AA5E3B-B8EA-4C41-B2FB-1593E78580CD}" presName="hierChild4" presStyleCnt="0"/>
      <dgm:spPr/>
    </dgm:pt>
    <dgm:pt modelId="{1524D867-9F56-4128-B86A-0B4B5194A7C7}" type="pres">
      <dgm:prSet presAssocID="{D5AA5E3B-B8EA-4C41-B2FB-1593E78580CD}" presName="hierChild5" presStyleCnt="0"/>
      <dgm:spPr/>
    </dgm:pt>
    <dgm:pt modelId="{C4F26084-2A6A-4A12-85C8-D5CCCDBAE601}" type="pres">
      <dgm:prSet presAssocID="{FDEF69D0-F697-4FFE-A00A-408790736519}" presName="hierChild5" presStyleCnt="0"/>
      <dgm:spPr/>
    </dgm:pt>
    <dgm:pt modelId="{7E5F1C8A-E8E0-400B-8F7A-9301A042DDF3}" type="pres">
      <dgm:prSet presAssocID="{3BF23DCD-D14D-4652-B874-9F574610E87F}" presName="hierChild3" presStyleCnt="0"/>
      <dgm:spPr/>
    </dgm:pt>
  </dgm:ptLst>
  <dgm:cxnLst>
    <dgm:cxn modelId="{CF418F00-4811-4229-9566-3D4DAE804669}" srcId="{6BCC867C-4111-49C2-B71E-BDF0A754E0BF}" destId="{5B6D5D8D-EE4B-427A-A0B3-B73682E41447}" srcOrd="0" destOrd="0" parTransId="{4B6E5B56-02D2-43D5-B3FF-29B1B263E93C}" sibTransId="{140DEE61-7F03-44FC-8953-4427FCD7A6AE}"/>
    <dgm:cxn modelId="{94FAE804-3FE1-451A-8303-D8457D17B284}" srcId="{148A6B4E-6A7F-4298-A9D4-743E20321FC6}" destId="{0E73BAC4-8F29-4D3D-BE1C-B9DF11BE6A13}" srcOrd="0" destOrd="0" parTransId="{07EDBE49-2488-47B3-82FE-CF80D1B1F213}" sibTransId="{B356B0B3-DFA3-464F-B55C-729706C82A5C}"/>
    <dgm:cxn modelId="{8692F704-9DA9-4464-8B3D-B46D16F49088}" type="presOf" srcId="{997B1B5C-3FDF-44FD-824D-5BB5AE9E42DA}" destId="{2CA59586-9F06-4B39-8838-CA47892FF3C1}" srcOrd="0" destOrd="0" presId="urn:microsoft.com/office/officeart/2005/8/layout/orgChart1"/>
    <dgm:cxn modelId="{007FEF05-2902-40AA-B9BD-FB622925ED85}" type="presOf" srcId="{07EDBE49-2488-47B3-82FE-CF80D1B1F213}" destId="{363F8297-5324-483C-BFBB-B210757B198C}" srcOrd="0" destOrd="0" presId="urn:microsoft.com/office/officeart/2005/8/layout/orgChart1"/>
    <dgm:cxn modelId="{93040307-B478-4F09-AC94-0E2945B74955}" type="presOf" srcId="{BDCDDA8C-8DFC-47C1-A4E1-096910C1CB90}" destId="{186F031B-D164-45C6-AEEF-88478D96D870}" srcOrd="0" destOrd="0" presId="urn:microsoft.com/office/officeart/2005/8/layout/orgChart1"/>
    <dgm:cxn modelId="{34641E0B-95F1-4BA8-B791-FDC78308CDC2}" srcId="{10AA78BD-4928-4685-8370-A546C40C5E67}" destId="{3BF23DCD-D14D-4652-B874-9F574610E87F}" srcOrd="0" destOrd="0" parTransId="{B409898D-E27C-41BE-A35C-87206B918AE1}" sibTransId="{A18E1566-3773-4D75-AF72-86C4B1D6D836}"/>
    <dgm:cxn modelId="{9C2DBD21-1046-4856-87A2-BD07B323558F}" type="presOf" srcId="{3BF23DCD-D14D-4652-B874-9F574610E87F}" destId="{7936441A-BFD1-4D04-B4C4-EC4AC25EAD7F}" srcOrd="1" destOrd="0" presId="urn:microsoft.com/office/officeart/2005/8/layout/orgChart1"/>
    <dgm:cxn modelId="{5A03FB22-26CF-4229-8FE7-8E8B3C8061EB}" type="presOf" srcId="{7A581C72-95EA-487F-95FF-C0E9F966BBDE}" destId="{D2799EDD-D71A-4C78-8427-FA6993E7C369}" srcOrd="1" destOrd="0" presId="urn:microsoft.com/office/officeart/2005/8/layout/orgChart1"/>
    <dgm:cxn modelId="{84A15231-6E6F-4382-A54A-2BC82F55248B}" type="presOf" srcId="{FDEF69D0-F697-4FFE-A00A-408790736519}" destId="{4EEACEDB-4FDE-4620-9D82-683F265FC5CD}" srcOrd="0" destOrd="0" presId="urn:microsoft.com/office/officeart/2005/8/layout/orgChart1"/>
    <dgm:cxn modelId="{363E6832-A1F4-4C4C-9D0B-76AC80E43E4E}" type="presOf" srcId="{1C9227C2-EA2C-4127-8991-6749525E9F50}" destId="{605F29CE-2EE9-4150-BA60-A08F76DAA3D2}" srcOrd="0" destOrd="0" presId="urn:microsoft.com/office/officeart/2005/8/layout/orgChart1"/>
    <dgm:cxn modelId="{6373DF33-CAB7-4112-94ED-4CB81623D566}" type="presOf" srcId="{CA21FE9E-E36A-418D-83E0-DD030C82A785}" destId="{9FF3A39D-0905-4C97-9D51-3FC2F3A87DBE}" srcOrd="0" destOrd="0" presId="urn:microsoft.com/office/officeart/2005/8/layout/orgChart1"/>
    <dgm:cxn modelId="{E669C437-1655-4C73-A962-90BE0B400FE6}" type="presOf" srcId="{0E73BAC4-8F29-4D3D-BE1C-B9DF11BE6A13}" destId="{3B102C13-2265-449E-9664-BE03570BD9D1}" srcOrd="0" destOrd="0" presId="urn:microsoft.com/office/officeart/2005/8/layout/orgChart1"/>
    <dgm:cxn modelId="{5CBBF437-BD65-4D89-89CE-C092C8F50D3D}" type="presOf" srcId="{B97EF10F-D6D6-47F0-9D82-D18A317E54A8}" destId="{9F87F3D8-CDB0-49AB-8758-85D486D76ED3}" srcOrd="0" destOrd="0" presId="urn:microsoft.com/office/officeart/2005/8/layout/orgChart1"/>
    <dgm:cxn modelId="{08693738-3694-433F-B32C-99592A198DE4}" type="presOf" srcId="{391138D0-7426-4BD1-8036-8CC3251FEC3A}" destId="{CE8A23E9-2B39-44A2-9480-E3D4A161EC0C}" srcOrd="0" destOrd="0" presId="urn:microsoft.com/office/officeart/2005/8/layout/orgChart1"/>
    <dgm:cxn modelId="{0605F838-026F-40A6-9FC5-C4626853AC9B}" type="presOf" srcId="{0E73BAC4-8F29-4D3D-BE1C-B9DF11BE6A13}" destId="{93DF199E-1EFD-4DFA-B3DB-BA66D9BBB801}" srcOrd="1" destOrd="0" presId="urn:microsoft.com/office/officeart/2005/8/layout/orgChart1"/>
    <dgm:cxn modelId="{BEE23E3D-DE7D-4102-AC68-56B61A21B830}" srcId="{3BF23DCD-D14D-4652-B874-9F574610E87F}" destId="{D2258C22-54CB-48FC-AC5A-49FB07933336}" srcOrd="0" destOrd="0" parTransId="{45411D7C-3F8A-4B1A-AFFB-B8E34BBD757F}" sibTransId="{BE626701-CCBC-46B3-A519-19F66EDBFAA6}"/>
    <dgm:cxn modelId="{6A57945B-4071-4104-B494-D9DB5726B32D}" srcId="{FDEF69D0-F697-4FFE-A00A-408790736519}" destId="{CA21FE9E-E36A-418D-83E0-DD030C82A785}" srcOrd="0" destOrd="0" parTransId="{7F2E2247-3E22-4FE3-8E6E-52E431E1AE6D}" sibTransId="{E5C3DA2F-D15E-4272-8A20-C497507132FD}"/>
    <dgm:cxn modelId="{B9F62B5F-EB58-46CA-9658-D944316D00AD}" type="presOf" srcId="{5E4AF7D3-7873-4FE2-AB2B-7ECE5C58966B}" destId="{D4DDEF46-FE07-4E57-AF4C-C117019FD2CB}" srcOrd="0" destOrd="0" presId="urn:microsoft.com/office/officeart/2005/8/layout/orgChart1"/>
    <dgm:cxn modelId="{DACA2A61-1499-49FA-AFC1-FBFECD6876ED}" type="presOf" srcId="{FDEF69D0-F697-4FFE-A00A-408790736519}" destId="{78D5A274-F864-4477-83DF-BD59724E8605}" srcOrd="1" destOrd="0" presId="urn:microsoft.com/office/officeart/2005/8/layout/orgChart1"/>
    <dgm:cxn modelId="{1D5F3262-DE25-44D3-893E-CF82C93454AF}" type="presOf" srcId="{10AA78BD-4928-4685-8370-A546C40C5E67}" destId="{2DDB4B63-E25B-44D0-8308-FB2D55EF7A94}" srcOrd="0" destOrd="0" presId="urn:microsoft.com/office/officeart/2005/8/layout/orgChart1"/>
    <dgm:cxn modelId="{5F211663-7133-4B72-94E1-DCC84B4276DA}" type="presOf" srcId="{45411D7C-3F8A-4B1A-AFFB-B8E34BBD757F}" destId="{27FCCD8B-CCFE-4FCD-AAF2-835EAA45CC31}" srcOrd="0" destOrd="0" presId="urn:microsoft.com/office/officeart/2005/8/layout/orgChart1"/>
    <dgm:cxn modelId="{F94E3B44-DA0D-4DF2-A38A-CBE944C78F75}" type="presOf" srcId="{391138D0-7426-4BD1-8036-8CC3251FEC3A}" destId="{73B548AF-B536-4087-B860-8B1F774C4CBA}" srcOrd="1" destOrd="0" presId="urn:microsoft.com/office/officeart/2005/8/layout/orgChart1"/>
    <dgm:cxn modelId="{797FC966-EDB8-4D67-B918-20A0066C13B1}" srcId="{6BCC867C-4111-49C2-B71E-BDF0A754E0BF}" destId="{391138D0-7426-4BD1-8036-8CC3251FEC3A}" srcOrd="1" destOrd="0" parTransId="{206715AE-53DF-4399-BB9C-07E75B2110A9}" sibTransId="{1566CB97-9E9B-47C6-91B0-191FC0F52C97}"/>
    <dgm:cxn modelId="{DF9A525A-D5A6-4371-B93A-A9229615A901}" type="presOf" srcId="{7A581C72-95EA-487F-95FF-C0E9F966BBDE}" destId="{6053D35F-DC01-4439-B53C-3B0A4A855C70}" srcOrd="0" destOrd="0" presId="urn:microsoft.com/office/officeart/2005/8/layout/orgChart1"/>
    <dgm:cxn modelId="{F719057B-958D-4EDA-9CF2-3341761DE6B2}" type="presOf" srcId="{3BF23DCD-D14D-4652-B874-9F574610E87F}" destId="{C1F0DADE-DA22-4CBB-AA05-4F3FCB308B2C}" srcOrd="0" destOrd="0" presId="urn:microsoft.com/office/officeart/2005/8/layout/orgChart1"/>
    <dgm:cxn modelId="{C4C2447F-0CBF-4E59-80E4-34F574CDDCBE}" srcId="{D2258C22-54CB-48FC-AC5A-49FB07933336}" destId="{BDCDDA8C-8DFC-47C1-A4E1-096910C1CB90}" srcOrd="0" destOrd="0" parTransId="{497F5C57-54E2-454E-A1F6-9646B994466E}" sibTransId="{B3075B2F-40EC-481B-84E7-DE8BDDA77768}"/>
    <dgm:cxn modelId="{F92CC980-1F4F-4F4D-A404-9C0FA08F400B}" type="presOf" srcId="{148A6B4E-6A7F-4298-A9D4-743E20321FC6}" destId="{FAC8978D-8A9E-41DD-91FC-B3447CB1444B}" srcOrd="0" destOrd="0" presId="urn:microsoft.com/office/officeart/2005/8/layout/orgChart1"/>
    <dgm:cxn modelId="{93714787-3074-4690-AF46-55054D6CF226}" type="presOf" srcId="{D2258C22-54CB-48FC-AC5A-49FB07933336}" destId="{D66CC37F-1598-4AB2-8566-701FE03BFC25}" srcOrd="1" destOrd="0" presId="urn:microsoft.com/office/officeart/2005/8/layout/orgChart1"/>
    <dgm:cxn modelId="{43849589-0034-4239-AEA3-668F022D1B50}" type="presOf" srcId="{5B6D5D8D-EE4B-427A-A0B3-B73682E41447}" destId="{065CF884-73B8-43AB-823E-FED2557416F5}" srcOrd="1" destOrd="0" presId="urn:microsoft.com/office/officeart/2005/8/layout/orgChart1"/>
    <dgm:cxn modelId="{8238E991-0506-4814-88FB-C55ED10CF2C2}" type="presOf" srcId="{497F5C57-54E2-454E-A1F6-9646B994466E}" destId="{DC80C75E-C69C-4F07-9CD2-489B5FABCB6D}" srcOrd="0" destOrd="0" presId="urn:microsoft.com/office/officeart/2005/8/layout/orgChart1"/>
    <dgm:cxn modelId="{BA8DB799-2A94-42D2-BB2C-8CE7DC5A0B4E}" srcId="{148A6B4E-6A7F-4298-A9D4-743E20321FC6}" destId="{7A581C72-95EA-487F-95FF-C0E9F966BBDE}" srcOrd="1" destOrd="0" parTransId="{1C9227C2-EA2C-4127-8991-6749525E9F50}" sibTransId="{E0C99832-0AB2-481B-938B-C3751E09CF2E}"/>
    <dgm:cxn modelId="{8820309A-412A-4D09-A6B0-0DA881011570}" type="presOf" srcId="{5B6D5D8D-EE4B-427A-A0B3-B73682E41447}" destId="{8D0C13AB-C462-43E3-A3AF-A564B358527F}" srcOrd="0" destOrd="0" presId="urn:microsoft.com/office/officeart/2005/8/layout/orgChart1"/>
    <dgm:cxn modelId="{81601DA4-278A-49A0-AB9E-F060C3E62651}" type="presOf" srcId="{CA21FE9E-E36A-418D-83E0-DD030C82A785}" destId="{DBF96B58-DF81-4C61-9EDE-16BC6E166CAA}" srcOrd="1" destOrd="0" presId="urn:microsoft.com/office/officeart/2005/8/layout/orgChart1"/>
    <dgm:cxn modelId="{537F61A5-2DE0-4915-8FBC-E22F01B340DA}" type="presOf" srcId="{997B1B5C-3FDF-44FD-824D-5BB5AE9E42DA}" destId="{42B565B1-F165-436D-9D3F-6BC8767A2F0A}" srcOrd="1" destOrd="0" presId="urn:microsoft.com/office/officeart/2005/8/layout/orgChart1"/>
    <dgm:cxn modelId="{A4B352AA-CF9B-4306-B4ED-2CF95B27294C}" type="presOf" srcId="{7EAA2B24-9945-47D3-9883-C75FBB3C3EFF}" destId="{009916B9-567A-4142-B7E1-5A687F72ADD4}" srcOrd="0" destOrd="0" presId="urn:microsoft.com/office/officeart/2005/8/layout/orgChart1"/>
    <dgm:cxn modelId="{794D34AF-E584-4D6F-8439-56ABC515C148}" type="presOf" srcId="{D5AA5E3B-B8EA-4C41-B2FB-1593E78580CD}" destId="{FB7D6728-3F16-427A-B58E-2E4B5F74C91B}" srcOrd="1" destOrd="0" presId="urn:microsoft.com/office/officeart/2005/8/layout/orgChart1"/>
    <dgm:cxn modelId="{3B40A1B2-C0EA-4156-9497-2313B44CAACF}" type="presOf" srcId="{206715AE-53DF-4399-BB9C-07E75B2110A9}" destId="{DEB2829D-2A54-492A-9403-530798BCE525}" srcOrd="0" destOrd="0" presId="urn:microsoft.com/office/officeart/2005/8/layout/orgChart1"/>
    <dgm:cxn modelId="{A5F8A9B3-8AA7-4AC3-B7C3-BAF7A542A67A}" type="presOf" srcId="{BDCDDA8C-8DFC-47C1-A4E1-096910C1CB90}" destId="{62BA834C-34AE-471E-8699-9A7EF68C659D}" srcOrd="1" destOrd="0" presId="urn:microsoft.com/office/officeart/2005/8/layout/orgChart1"/>
    <dgm:cxn modelId="{3D69CBB9-8953-44E1-BDB3-3878A6715CC7}" type="presOf" srcId="{4B6E5B56-02D2-43D5-B3FF-29B1B263E93C}" destId="{15B3D504-35D5-4046-8412-31D600356292}" srcOrd="0" destOrd="0" presId="urn:microsoft.com/office/officeart/2005/8/layout/orgChart1"/>
    <dgm:cxn modelId="{E2E488BF-9EAB-4E68-A90B-A93B6517861B}" type="presOf" srcId="{D2258C22-54CB-48FC-AC5A-49FB07933336}" destId="{DCFC9C9D-318B-4B42-8455-B74FA1139AF9}" srcOrd="0" destOrd="0" presId="urn:microsoft.com/office/officeart/2005/8/layout/orgChart1"/>
    <dgm:cxn modelId="{1640ECD0-13FF-40B5-9636-5AAF338E4ED0}" type="presOf" srcId="{6BCC867C-4111-49C2-B71E-BDF0A754E0BF}" destId="{9F6FE786-E40C-4DE0-9BF5-6D293C283B42}" srcOrd="1" destOrd="0" presId="urn:microsoft.com/office/officeart/2005/8/layout/orgChart1"/>
    <dgm:cxn modelId="{0E11FBD5-35C8-4E01-BA67-D9A0E2B6DB98}" srcId="{FDEF69D0-F697-4FFE-A00A-408790736519}" destId="{D5AA5E3B-B8EA-4C41-B2FB-1593E78580CD}" srcOrd="2" destOrd="0" parTransId="{7EAA2B24-9945-47D3-9883-C75FBB3C3EFF}" sibTransId="{D6E2AAA0-60C5-4AF5-9A01-37414B9120C4}"/>
    <dgm:cxn modelId="{BC9CFED7-5BAD-4DC3-9CAF-3F80BEC7BEE2}" type="presOf" srcId="{7F2E2247-3E22-4FE3-8E6E-52E431E1AE6D}" destId="{09A2ECE2-1C57-4656-8AEE-0AE8E66D0C4A}" srcOrd="0" destOrd="0" presId="urn:microsoft.com/office/officeart/2005/8/layout/orgChart1"/>
    <dgm:cxn modelId="{40650FD8-8692-4932-B165-E4ECEBA661FC}" srcId="{FDEF69D0-F697-4FFE-A00A-408790736519}" destId="{997B1B5C-3FDF-44FD-824D-5BB5AE9E42DA}" srcOrd="1" destOrd="0" parTransId="{B97EF10F-D6D6-47F0-9D82-D18A317E54A8}" sibTransId="{03435509-BAEB-4AF8-AD21-F4E9C2FE1411}"/>
    <dgm:cxn modelId="{7C782CDD-43A7-4018-846C-21C80332CCBA}" type="presOf" srcId="{030EE85A-2226-434B-BFDD-E1EEB550750A}" destId="{1C81A377-F54B-4A65-8CEE-5F696FC24AB3}" srcOrd="0" destOrd="0" presId="urn:microsoft.com/office/officeart/2005/8/layout/orgChart1"/>
    <dgm:cxn modelId="{0E59B2DD-1E3A-4350-B099-97F7C6FF0BCB}" type="presOf" srcId="{D5AA5E3B-B8EA-4C41-B2FB-1593E78580CD}" destId="{685535E9-4E5B-4929-8F71-A33966682D16}" srcOrd="0" destOrd="0" presId="urn:microsoft.com/office/officeart/2005/8/layout/orgChart1"/>
    <dgm:cxn modelId="{8734BADE-9FE1-4CCD-BCC9-6D3DE93587A6}" srcId="{997B1B5C-3FDF-44FD-824D-5BB5AE9E42DA}" destId="{6BCC867C-4111-49C2-B71E-BDF0A754E0BF}" srcOrd="0" destOrd="0" parTransId="{5E4AF7D3-7873-4FE2-AB2B-7ECE5C58966B}" sibTransId="{0C038D65-197B-4AF7-9A94-9972646E1603}"/>
    <dgm:cxn modelId="{D63D90E1-70C5-458D-835A-9D6C31F04A75}" srcId="{3BF23DCD-D14D-4652-B874-9F574610E87F}" destId="{FDEF69D0-F697-4FFE-A00A-408790736519}" srcOrd="1" destOrd="0" parTransId="{030EE85A-2226-434B-BFDD-E1EEB550750A}" sibTransId="{1A315C1A-135E-4C1D-9770-63EB99D1BD4F}"/>
    <dgm:cxn modelId="{6987C3F7-1966-4BA9-9376-240509181249}" type="presOf" srcId="{C2BEB798-27C4-4CBF-BE50-24313436FC1B}" destId="{73646372-E536-4097-9361-0F46A780312B}" srcOrd="0" destOrd="0" presId="urn:microsoft.com/office/officeart/2005/8/layout/orgChart1"/>
    <dgm:cxn modelId="{FD05BEF8-62CE-4532-8272-49D5D81A0CA0}" type="presOf" srcId="{148A6B4E-6A7F-4298-A9D4-743E20321FC6}" destId="{7A1DFBE2-EA81-4F44-9EF6-A421BC28973B}" srcOrd="1" destOrd="0" presId="urn:microsoft.com/office/officeart/2005/8/layout/orgChart1"/>
    <dgm:cxn modelId="{E220E7F9-5D14-4EE3-B5CC-2485C3980D62}" srcId="{997B1B5C-3FDF-44FD-824D-5BB5AE9E42DA}" destId="{148A6B4E-6A7F-4298-A9D4-743E20321FC6}" srcOrd="1" destOrd="0" parTransId="{C2BEB798-27C4-4CBF-BE50-24313436FC1B}" sibTransId="{417CC8C4-492F-4721-94DC-D96652438D5D}"/>
    <dgm:cxn modelId="{CB096BFD-1DDD-49DD-B9E9-78302935D612}" type="presOf" srcId="{6BCC867C-4111-49C2-B71E-BDF0A754E0BF}" destId="{2A57D823-3AA5-4A4B-AAD3-D613E6546A7C}" srcOrd="0" destOrd="0" presId="urn:microsoft.com/office/officeart/2005/8/layout/orgChart1"/>
    <dgm:cxn modelId="{F657DF64-5F46-46C3-BBB6-07C37B6009D4}" type="presParOf" srcId="{2DDB4B63-E25B-44D0-8308-FB2D55EF7A94}" destId="{533D5CEC-597F-4A06-AF88-0557B1234BDE}" srcOrd="0" destOrd="0" presId="urn:microsoft.com/office/officeart/2005/8/layout/orgChart1"/>
    <dgm:cxn modelId="{1999BD26-258D-43A1-8672-CEA40CAA7835}" type="presParOf" srcId="{533D5CEC-597F-4A06-AF88-0557B1234BDE}" destId="{A4CE7B08-7D79-42CF-A402-AD67ACACD346}" srcOrd="0" destOrd="0" presId="urn:microsoft.com/office/officeart/2005/8/layout/orgChart1"/>
    <dgm:cxn modelId="{E43DDA0B-4021-4CD0-9F77-5E3EC1E6DDC9}" type="presParOf" srcId="{A4CE7B08-7D79-42CF-A402-AD67ACACD346}" destId="{C1F0DADE-DA22-4CBB-AA05-4F3FCB308B2C}" srcOrd="0" destOrd="0" presId="urn:microsoft.com/office/officeart/2005/8/layout/orgChart1"/>
    <dgm:cxn modelId="{06F6552D-A809-4871-B9D1-A96C7934DCFD}" type="presParOf" srcId="{A4CE7B08-7D79-42CF-A402-AD67ACACD346}" destId="{7936441A-BFD1-4D04-B4C4-EC4AC25EAD7F}" srcOrd="1" destOrd="0" presId="urn:microsoft.com/office/officeart/2005/8/layout/orgChart1"/>
    <dgm:cxn modelId="{F192FB6D-0656-4E6E-8D9A-C9C76FDAD4D4}" type="presParOf" srcId="{533D5CEC-597F-4A06-AF88-0557B1234BDE}" destId="{7419DE65-44DB-4625-B579-2B801A1F536B}" srcOrd="1" destOrd="0" presId="urn:microsoft.com/office/officeart/2005/8/layout/orgChart1"/>
    <dgm:cxn modelId="{8DD5681A-0F0C-4849-9ACA-1CB4D6AE4871}" type="presParOf" srcId="{7419DE65-44DB-4625-B579-2B801A1F536B}" destId="{27FCCD8B-CCFE-4FCD-AAF2-835EAA45CC31}" srcOrd="0" destOrd="0" presId="urn:microsoft.com/office/officeart/2005/8/layout/orgChart1"/>
    <dgm:cxn modelId="{9AE0CBDF-6B22-44B8-BD1E-E4DECDA36B5A}" type="presParOf" srcId="{7419DE65-44DB-4625-B579-2B801A1F536B}" destId="{DDCA9B3D-0F7D-4B0D-B85D-7F07397B8566}" srcOrd="1" destOrd="0" presId="urn:microsoft.com/office/officeart/2005/8/layout/orgChart1"/>
    <dgm:cxn modelId="{B349A4AB-89A3-474D-8C57-360A91A542E5}" type="presParOf" srcId="{DDCA9B3D-0F7D-4B0D-B85D-7F07397B8566}" destId="{E98BD5D9-5FDF-4222-A601-80D9F3988C45}" srcOrd="0" destOrd="0" presId="urn:microsoft.com/office/officeart/2005/8/layout/orgChart1"/>
    <dgm:cxn modelId="{CB455AE2-04C7-4E33-9D27-1AF401933510}" type="presParOf" srcId="{E98BD5D9-5FDF-4222-A601-80D9F3988C45}" destId="{DCFC9C9D-318B-4B42-8455-B74FA1139AF9}" srcOrd="0" destOrd="0" presId="urn:microsoft.com/office/officeart/2005/8/layout/orgChart1"/>
    <dgm:cxn modelId="{E1EA62A2-15FA-47E2-99F7-53371D2A116F}" type="presParOf" srcId="{E98BD5D9-5FDF-4222-A601-80D9F3988C45}" destId="{D66CC37F-1598-4AB2-8566-701FE03BFC25}" srcOrd="1" destOrd="0" presId="urn:microsoft.com/office/officeart/2005/8/layout/orgChart1"/>
    <dgm:cxn modelId="{A287BD6F-4937-4C26-B219-BD1B35DBF6BE}" type="presParOf" srcId="{DDCA9B3D-0F7D-4B0D-B85D-7F07397B8566}" destId="{750A9D22-0F77-4E57-90E1-3FFD69B78071}" srcOrd="1" destOrd="0" presId="urn:microsoft.com/office/officeart/2005/8/layout/orgChart1"/>
    <dgm:cxn modelId="{0039A1FC-86D5-4698-9F23-30A633347FF7}" type="presParOf" srcId="{750A9D22-0F77-4E57-90E1-3FFD69B78071}" destId="{DC80C75E-C69C-4F07-9CD2-489B5FABCB6D}" srcOrd="0" destOrd="0" presId="urn:microsoft.com/office/officeart/2005/8/layout/orgChart1"/>
    <dgm:cxn modelId="{DD4323A8-A61C-4B92-BA2B-5232AB4BBC70}" type="presParOf" srcId="{750A9D22-0F77-4E57-90E1-3FFD69B78071}" destId="{C4D8AB64-5177-45B4-8A41-8A32160E19DC}" srcOrd="1" destOrd="0" presId="urn:microsoft.com/office/officeart/2005/8/layout/orgChart1"/>
    <dgm:cxn modelId="{265E922A-48B4-4F46-9FD4-AA2924E097B1}" type="presParOf" srcId="{C4D8AB64-5177-45B4-8A41-8A32160E19DC}" destId="{9C74711E-EEB2-477B-B5BA-C7F17E62FEF4}" srcOrd="0" destOrd="0" presId="urn:microsoft.com/office/officeart/2005/8/layout/orgChart1"/>
    <dgm:cxn modelId="{E85384DA-F814-4AAD-925A-83DAC5BA0AF9}" type="presParOf" srcId="{9C74711E-EEB2-477B-B5BA-C7F17E62FEF4}" destId="{186F031B-D164-45C6-AEEF-88478D96D870}" srcOrd="0" destOrd="0" presId="urn:microsoft.com/office/officeart/2005/8/layout/orgChart1"/>
    <dgm:cxn modelId="{CCD6B7DD-CFA4-44BB-8B36-FB51062C3C9D}" type="presParOf" srcId="{9C74711E-EEB2-477B-B5BA-C7F17E62FEF4}" destId="{62BA834C-34AE-471E-8699-9A7EF68C659D}" srcOrd="1" destOrd="0" presId="urn:microsoft.com/office/officeart/2005/8/layout/orgChart1"/>
    <dgm:cxn modelId="{CD810A56-8CEA-4B08-AFF9-FB4E98A6D4AD}" type="presParOf" srcId="{C4D8AB64-5177-45B4-8A41-8A32160E19DC}" destId="{C19DF997-C616-4114-B994-22997D327383}" srcOrd="1" destOrd="0" presId="urn:microsoft.com/office/officeart/2005/8/layout/orgChart1"/>
    <dgm:cxn modelId="{A4D4357D-8072-453D-9B68-AD0338D914DA}" type="presParOf" srcId="{C4D8AB64-5177-45B4-8A41-8A32160E19DC}" destId="{AC6FC665-CE54-4771-AA01-47ABC01A321F}" srcOrd="2" destOrd="0" presId="urn:microsoft.com/office/officeart/2005/8/layout/orgChart1"/>
    <dgm:cxn modelId="{F9A67213-9BC2-4A26-BE26-22C8ABEF0EAA}" type="presParOf" srcId="{DDCA9B3D-0F7D-4B0D-B85D-7F07397B8566}" destId="{351B9B59-7137-4E87-950A-2C2D9524F735}" srcOrd="2" destOrd="0" presId="urn:microsoft.com/office/officeart/2005/8/layout/orgChart1"/>
    <dgm:cxn modelId="{D163827F-FA8E-4CD7-8EE1-66075067A359}" type="presParOf" srcId="{7419DE65-44DB-4625-B579-2B801A1F536B}" destId="{1C81A377-F54B-4A65-8CEE-5F696FC24AB3}" srcOrd="2" destOrd="0" presId="urn:microsoft.com/office/officeart/2005/8/layout/orgChart1"/>
    <dgm:cxn modelId="{3D8A12EA-1484-42FF-AD91-BA2B6A835C1F}" type="presParOf" srcId="{7419DE65-44DB-4625-B579-2B801A1F536B}" destId="{681E13C0-B136-4F0C-A22A-3ECB57987658}" srcOrd="3" destOrd="0" presId="urn:microsoft.com/office/officeart/2005/8/layout/orgChart1"/>
    <dgm:cxn modelId="{64607372-3DEB-439E-B2DD-DB404168B7C9}" type="presParOf" srcId="{681E13C0-B136-4F0C-A22A-3ECB57987658}" destId="{230EC129-6B8B-45CF-847D-238B0F473405}" srcOrd="0" destOrd="0" presId="urn:microsoft.com/office/officeart/2005/8/layout/orgChart1"/>
    <dgm:cxn modelId="{9C41E59D-AB5F-4E72-921C-5BD3064F61D5}" type="presParOf" srcId="{230EC129-6B8B-45CF-847D-238B0F473405}" destId="{4EEACEDB-4FDE-4620-9D82-683F265FC5CD}" srcOrd="0" destOrd="0" presId="urn:microsoft.com/office/officeart/2005/8/layout/orgChart1"/>
    <dgm:cxn modelId="{AF65BA17-40DF-4192-BD2F-8BBB6AABA4D7}" type="presParOf" srcId="{230EC129-6B8B-45CF-847D-238B0F473405}" destId="{78D5A274-F864-4477-83DF-BD59724E8605}" srcOrd="1" destOrd="0" presId="urn:microsoft.com/office/officeart/2005/8/layout/orgChart1"/>
    <dgm:cxn modelId="{07F99A92-FE31-445C-8A81-72114735F1D8}" type="presParOf" srcId="{681E13C0-B136-4F0C-A22A-3ECB57987658}" destId="{83CE87F3-B964-4C23-8797-480F84897E4B}" srcOrd="1" destOrd="0" presId="urn:microsoft.com/office/officeart/2005/8/layout/orgChart1"/>
    <dgm:cxn modelId="{DBBFA5D6-4308-4715-9082-CCE3E4AAC79D}" type="presParOf" srcId="{83CE87F3-B964-4C23-8797-480F84897E4B}" destId="{09A2ECE2-1C57-4656-8AEE-0AE8E66D0C4A}" srcOrd="0" destOrd="0" presId="urn:microsoft.com/office/officeart/2005/8/layout/orgChart1"/>
    <dgm:cxn modelId="{F811AEA8-0E2F-4EB8-9B93-3AD34D1E41E8}" type="presParOf" srcId="{83CE87F3-B964-4C23-8797-480F84897E4B}" destId="{EC1E58CC-882A-41BD-9C68-992570B3DAF0}" srcOrd="1" destOrd="0" presId="urn:microsoft.com/office/officeart/2005/8/layout/orgChart1"/>
    <dgm:cxn modelId="{95FE5E68-DE79-449A-9045-A3142090C45F}" type="presParOf" srcId="{EC1E58CC-882A-41BD-9C68-992570B3DAF0}" destId="{2CBBABA8-0547-426B-9A0A-17560BA3C0C6}" srcOrd="0" destOrd="0" presId="urn:microsoft.com/office/officeart/2005/8/layout/orgChart1"/>
    <dgm:cxn modelId="{57FA0084-0D8A-4E7D-AAA9-3ACE98B6B9A2}" type="presParOf" srcId="{2CBBABA8-0547-426B-9A0A-17560BA3C0C6}" destId="{9FF3A39D-0905-4C97-9D51-3FC2F3A87DBE}" srcOrd="0" destOrd="0" presId="urn:microsoft.com/office/officeart/2005/8/layout/orgChart1"/>
    <dgm:cxn modelId="{559A56C0-9786-4815-93CB-CF084B0A802F}" type="presParOf" srcId="{2CBBABA8-0547-426B-9A0A-17560BA3C0C6}" destId="{DBF96B58-DF81-4C61-9EDE-16BC6E166CAA}" srcOrd="1" destOrd="0" presId="urn:microsoft.com/office/officeart/2005/8/layout/orgChart1"/>
    <dgm:cxn modelId="{6981E9D7-A4D0-4DAE-9C2C-687D532E6957}" type="presParOf" srcId="{EC1E58CC-882A-41BD-9C68-992570B3DAF0}" destId="{71E8CD6B-22DF-40D0-A450-5A83ECA57B79}" srcOrd="1" destOrd="0" presId="urn:microsoft.com/office/officeart/2005/8/layout/orgChart1"/>
    <dgm:cxn modelId="{B4378AA3-5D5D-4CF4-B0D1-C255797679D8}" type="presParOf" srcId="{EC1E58CC-882A-41BD-9C68-992570B3DAF0}" destId="{4A492CF1-F250-429C-A9E8-37B5F3B848F3}" srcOrd="2" destOrd="0" presId="urn:microsoft.com/office/officeart/2005/8/layout/orgChart1"/>
    <dgm:cxn modelId="{C6599C4C-1CFB-4AA7-B082-7FA3E42D7B4E}" type="presParOf" srcId="{83CE87F3-B964-4C23-8797-480F84897E4B}" destId="{9F87F3D8-CDB0-49AB-8758-85D486D76ED3}" srcOrd="2" destOrd="0" presId="urn:microsoft.com/office/officeart/2005/8/layout/orgChart1"/>
    <dgm:cxn modelId="{6CCD2995-9BCB-425D-909D-0C691DFB1A52}" type="presParOf" srcId="{83CE87F3-B964-4C23-8797-480F84897E4B}" destId="{50A902D8-DB4B-4A99-841C-9329E405B263}" srcOrd="3" destOrd="0" presId="urn:microsoft.com/office/officeart/2005/8/layout/orgChart1"/>
    <dgm:cxn modelId="{1AD1B931-692C-4404-A1D9-65BD276BFC6C}" type="presParOf" srcId="{50A902D8-DB4B-4A99-841C-9329E405B263}" destId="{34524373-9CC2-4AF5-AA9C-ADCE3147CAAC}" srcOrd="0" destOrd="0" presId="urn:microsoft.com/office/officeart/2005/8/layout/orgChart1"/>
    <dgm:cxn modelId="{5B1DD9B3-52FF-435A-8A9F-D81FEA7B759C}" type="presParOf" srcId="{34524373-9CC2-4AF5-AA9C-ADCE3147CAAC}" destId="{2CA59586-9F06-4B39-8838-CA47892FF3C1}" srcOrd="0" destOrd="0" presId="urn:microsoft.com/office/officeart/2005/8/layout/orgChart1"/>
    <dgm:cxn modelId="{B8535A14-96B5-4DBB-ABD9-681E55F78890}" type="presParOf" srcId="{34524373-9CC2-4AF5-AA9C-ADCE3147CAAC}" destId="{42B565B1-F165-436D-9D3F-6BC8767A2F0A}" srcOrd="1" destOrd="0" presId="urn:microsoft.com/office/officeart/2005/8/layout/orgChart1"/>
    <dgm:cxn modelId="{27D7E297-786B-4014-94FC-54168E79659B}" type="presParOf" srcId="{50A902D8-DB4B-4A99-841C-9329E405B263}" destId="{5957D5C2-5A34-4909-B2B5-F9C99461F311}" srcOrd="1" destOrd="0" presId="urn:microsoft.com/office/officeart/2005/8/layout/orgChart1"/>
    <dgm:cxn modelId="{7BC718CE-8C62-4A29-AB37-8CBE6C28514F}" type="presParOf" srcId="{5957D5C2-5A34-4909-B2B5-F9C99461F311}" destId="{D4DDEF46-FE07-4E57-AF4C-C117019FD2CB}" srcOrd="0" destOrd="0" presId="urn:microsoft.com/office/officeart/2005/8/layout/orgChart1"/>
    <dgm:cxn modelId="{D660A2DB-84C4-4BD3-86D6-32DEC491BE0B}" type="presParOf" srcId="{5957D5C2-5A34-4909-B2B5-F9C99461F311}" destId="{5C0D0774-938A-4F6E-B01B-9B84711954EE}" srcOrd="1" destOrd="0" presId="urn:microsoft.com/office/officeart/2005/8/layout/orgChart1"/>
    <dgm:cxn modelId="{94251CE0-4CC0-49BB-BD43-145CCBBD2C1B}" type="presParOf" srcId="{5C0D0774-938A-4F6E-B01B-9B84711954EE}" destId="{8ADF9AC3-97C4-4863-89EF-F38E62573E2F}" srcOrd="0" destOrd="0" presId="urn:microsoft.com/office/officeart/2005/8/layout/orgChart1"/>
    <dgm:cxn modelId="{966C07F7-A767-4152-940C-A04560D90F0F}" type="presParOf" srcId="{8ADF9AC3-97C4-4863-89EF-F38E62573E2F}" destId="{2A57D823-3AA5-4A4B-AAD3-D613E6546A7C}" srcOrd="0" destOrd="0" presId="urn:microsoft.com/office/officeart/2005/8/layout/orgChart1"/>
    <dgm:cxn modelId="{DBC168CE-A55B-49B5-9159-4B22A2BD3D23}" type="presParOf" srcId="{8ADF9AC3-97C4-4863-89EF-F38E62573E2F}" destId="{9F6FE786-E40C-4DE0-9BF5-6D293C283B42}" srcOrd="1" destOrd="0" presId="urn:microsoft.com/office/officeart/2005/8/layout/orgChart1"/>
    <dgm:cxn modelId="{AC3F7ADD-5101-4BE6-923B-E6A8F4C632BB}" type="presParOf" srcId="{5C0D0774-938A-4F6E-B01B-9B84711954EE}" destId="{65164181-3704-4AE6-A19F-9A61947117C7}" srcOrd="1" destOrd="0" presId="urn:microsoft.com/office/officeart/2005/8/layout/orgChart1"/>
    <dgm:cxn modelId="{139E3C3D-E42D-467E-BFC1-BD713D4FFAA6}" type="presParOf" srcId="{65164181-3704-4AE6-A19F-9A61947117C7}" destId="{15B3D504-35D5-4046-8412-31D600356292}" srcOrd="0" destOrd="0" presId="urn:microsoft.com/office/officeart/2005/8/layout/orgChart1"/>
    <dgm:cxn modelId="{8CAB3D7A-C5F3-4F1A-9937-7BDDE27E3A34}" type="presParOf" srcId="{65164181-3704-4AE6-A19F-9A61947117C7}" destId="{14E33A6B-9F65-4502-82CA-FA2BF6610B68}" srcOrd="1" destOrd="0" presId="urn:microsoft.com/office/officeart/2005/8/layout/orgChart1"/>
    <dgm:cxn modelId="{9C444C87-0B2F-45DA-B526-8C690816587D}" type="presParOf" srcId="{14E33A6B-9F65-4502-82CA-FA2BF6610B68}" destId="{CD8B3BBE-069A-4566-AC6F-2494144977E3}" srcOrd="0" destOrd="0" presId="urn:microsoft.com/office/officeart/2005/8/layout/orgChart1"/>
    <dgm:cxn modelId="{C0278C5D-E713-4FB8-A7DD-373DAF90410B}" type="presParOf" srcId="{CD8B3BBE-069A-4566-AC6F-2494144977E3}" destId="{8D0C13AB-C462-43E3-A3AF-A564B358527F}" srcOrd="0" destOrd="0" presId="urn:microsoft.com/office/officeart/2005/8/layout/orgChart1"/>
    <dgm:cxn modelId="{1791387C-6827-45BD-B0E9-A2B9992607FD}" type="presParOf" srcId="{CD8B3BBE-069A-4566-AC6F-2494144977E3}" destId="{065CF884-73B8-43AB-823E-FED2557416F5}" srcOrd="1" destOrd="0" presId="urn:microsoft.com/office/officeart/2005/8/layout/orgChart1"/>
    <dgm:cxn modelId="{D1DB8847-A1AE-4B81-A95D-9EC562DC9A56}" type="presParOf" srcId="{14E33A6B-9F65-4502-82CA-FA2BF6610B68}" destId="{F5B9CF25-9DCC-4602-9548-CDAF4B8E2E81}" srcOrd="1" destOrd="0" presId="urn:microsoft.com/office/officeart/2005/8/layout/orgChart1"/>
    <dgm:cxn modelId="{49394B26-BD15-4747-81C9-CAB84C54F0EE}" type="presParOf" srcId="{14E33A6B-9F65-4502-82CA-FA2BF6610B68}" destId="{F356F3DC-A3BF-4AB9-9C19-8842333EFF3C}" srcOrd="2" destOrd="0" presId="urn:microsoft.com/office/officeart/2005/8/layout/orgChart1"/>
    <dgm:cxn modelId="{AEF8BF16-98F5-4FF5-B92A-1B9F3B34303E}" type="presParOf" srcId="{65164181-3704-4AE6-A19F-9A61947117C7}" destId="{DEB2829D-2A54-492A-9403-530798BCE525}" srcOrd="2" destOrd="0" presId="urn:microsoft.com/office/officeart/2005/8/layout/orgChart1"/>
    <dgm:cxn modelId="{8E594BCA-E386-40F4-8120-0079ACB7A3D9}" type="presParOf" srcId="{65164181-3704-4AE6-A19F-9A61947117C7}" destId="{CC4325F1-456F-4A97-8A54-F76E43FE3149}" srcOrd="3" destOrd="0" presId="urn:microsoft.com/office/officeart/2005/8/layout/orgChart1"/>
    <dgm:cxn modelId="{2096ABCE-F5EE-4495-90E3-5D8A714B02F6}" type="presParOf" srcId="{CC4325F1-456F-4A97-8A54-F76E43FE3149}" destId="{557EC610-D2EF-46FA-A41D-FA2E6B451898}" srcOrd="0" destOrd="0" presId="urn:microsoft.com/office/officeart/2005/8/layout/orgChart1"/>
    <dgm:cxn modelId="{90B532CF-DA91-4EBD-95E2-532254C7008F}" type="presParOf" srcId="{557EC610-D2EF-46FA-A41D-FA2E6B451898}" destId="{CE8A23E9-2B39-44A2-9480-E3D4A161EC0C}" srcOrd="0" destOrd="0" presId="urn:microsoft.com/office/officeart/2005/8/layout/orgChart1"/>
    <dgm:cxn modelId="{E751E897-5D44-40C7-A94E-689460D4D0CA}" type="presParOf" srcId="{557EC610-D2EF-46FA-A41D-FA2E6B451898}" destId="{73B548AF-B536-4087-B860-8B1F774C4CBA}" srcOrd="1" destOrd="0" presId="urn:microsoft.com/office/officeart/2005/8/layout/orgChart1"/>
    <dgm:cxn modelId="{64904640-FE52-4E6D-BF32-154F335282A9}" type="presParOf" srcId="{CC4325F1-456F-4A97-8A54-F76E43FE3149}" destId="{747276EC-0D91-4E3E-8B2E-5DADA87AB8CE}" srcOrd="1" destOrd="0" presId="urn:microsoft.com/office/officeart/2005/8/layout/orgChart1"/>
    <dgm:cxn modelId="{F1B3DA34-AF29-4E50-AC3F-2B9716E60CA4}" type="presParOf" srcId="{CC4325F1-456F-4A97-8A54-F76E43FE3149}" destId="{99780FB6-CDB5-4A8D-A07C-E8E4667343B8}" srcOrd="2" destOrd="0" presId="urn:microsoft.com/office/officeart/2005/8/layout/orgChart1"/>
    <dgm:cxn modelId="{0AB0A9F1-60FE-4C18-93D6-B42E7306945C}" type="presParOf" srcId="{5C0D0774-938A-4F6E-B01B-9B84711954EE}" destId="{FAD2E0C8-507E-4E1A-B939-9C5EA81DC2FE}" srcOrd="2" destOrd="0" presId="urn:microsoft.com/office/officeart/2005/8/layout/orgChart1"/>
    <dgm:cxn modelId="{CAB06A47-B058-4ADF-B89F-C0E6E0F23DDE}" type="presParOf" srcId="{5957D5C2-5A34-4909-B2B5-F9C99461F311}" destId="{73646372-E536-4097-9361-0F46A780312B}" srcOrd="2" destOrd="0" presId="urn:microsoft.com/office/officeart/2005/8/layout/orgChart1"/>
    <dgm:cxn modelId="{656F2985-9746-4AB7-84C3-E6943F2AC28C}" type="presParOf" srcId="{5957D5C2-5A34-4909-B2B5-F9C99461F311}" destId="{C35D370B-9D97-473B-B5B6-FA08E686B4DD}" srcOrd="3" destOrd="0" presId="urn:microsoft.com/office/officeart/2005/8/layout/orgChart1"/>
    <dgm:cxn modelId="{59E84A28-5418-4C39-95DE-A893900168C9}" type="presParOf" srcId="{C35D370B-9D97-473B-B5B6-FA08E686B4DD}" destId="{2213486F-280F-4F51-A682-5548BC61EAAC}" srcOrd="0" destOrd="0" presId="urn:microsoft.com/office/officeart/2005/8/layout/orgChart1"/>
    <dgm:cxn modelId="{A46182B1-ACED-4ADD-B4AC-4E3EDF231441}" type="presParOf" srcId="{2213486F-280F-4F51-A682-5548BC61EAAC}" destId="{FAC8978D-8A9E-41DD-91FC-B3447CB1444B}" srcOrd="0" destOrd="0" presId="urn:microsoft.com/office/officeart/2005/8/layout/orgChart1"/>
    <dgm:cxn modelId="{D009136B-EC6E-4C33-8FA0-E678A9FB84C2}" type="presParOf" srcId="{2213486F-280F-4F51-A682-5548BC61EAAC}" destId="{7A1DFBE2-EA81-4F44-9EF6-A421BC28973B}" srcOrd="1" destOrd="0" presId="urn:microsoft.com/office/officeart/2005/8/layout/orgChart1"/>
    <dgm:cxn modelId="{FD8B64DB-6773-41FB-BD12-1D7F8D752E83}" type="presParOf" srcId="{C35D370B-9D97-473B-B5B6-FA08E686B4DD}" destId="{E70F1D8D-0BA4-46E4-9E89-9F4063630D0D}" srcOrd="1" destOrd="0" presId="urn:microsoft.com/office/officeart/2005/8/layout/orgChart1"/>
    <dgm:cxn modelId="{716A0D90-E1C8-4D8F-A3A6-2560419CA38A}" type="presParOf" srcId="{E70F1D8D-0BA4-46E4-9E89-9F4063630D0D}" destId="{363F8297-5324-483C-BFBB-B210757B198C}" srcOrd="0" destOrd="0" presId="urn:microsoft.com/office/officeart/2005/8/layout/orgChart1"/>
    <dgm:cxn modelId="{AB2E2398-C11E-43AE-9291-890A6184CC41}" type="presParOf" srcId="{E70F1D8D-0BA4-46E4-9E89-9F4063630D0D}" destId="{E5562C85-712C-4D53-936E-309A09AF1153}" srcOrd="1" destOrd="0" presId="urn:microsoft.com/office/officeart/2005/8/layout/orgChart1"/>
    <dgm:cxn modelId="{114E3A86-B13E-41BB-9D99-6B06D1B3EE6B}" type="presParOf" srcId="{E5562C85-712C-4D53-936E-309A09AF1153}" destId="{70194BD2-A53A-40DA-BE51-E06876DA1872}" srcOrd="0" destOrd="0" presId="urn:microsoft.com/office/officeart/2005/8/layout/orgChart1"/>
    <dgm:cxn modelId="{6C71FFE9-524C-4F3D-B448-BA09EFAF1196}" type="presParOf" srcId="{70194BD2-A53A-40DA-BE51-E06876DA1872}" destId="{3B102C13-2265-449E-9664-BE03570BD9D1}" srcOrd="0" destOrd="0" presId="urn:microsoft.com/office/officeart/2005/8/layout/orgChart1"/>
    <dgm:cxn modelId="{054709DC-6671-4633-BE55-EA9CCC5CE826}" type="presParOf" srcId="{70194BD2-A53A-40DA-BE51-E06876DA1872}" destId="{93DF199E-1EFD-4DFA-B3DB-BA66D9BBB801}" srcOrd="1" destOrd="0" presId="urn:microsoft.com/office/officeart/2005/8/layout/orgChart1"/>
    <dgm:cxn modelId="{2003662E-0A1E-41CE-A772-41C74AF805F9}" type="presParOf" srcId="{E5562C85-712C-4D53-936E-309A09AF1153}" destId="{1E364182-070B-4583-BED8-E3BC649EC6D0}" srcOrd="1" destOrd="0" presId="urn:microsoft.com/office/officeart/2005/8/layout/orgChart1"/>
    <dgm:cxn modelId="{3034BB80-F668-4238-BAFC-8CD24530F026}" type="presParOf" srcId="{E5562C85-712C-4D53-936E-309A09AF1153}" destId="{01937F06-55C3-49A5-BAEC-56D96735469B}" srcOrd="2" destOrd="0" presId="urn:microsoft.com/office/officeart/2005/8/layout/orgChart1"/>
    <dgm:cxn modelId="{341FB8F1-AB4D-4A81-B410-2C2D260FD835}" type="presParOf" srcId="{E70F1D8D-0BA4-46E4-9E89-9F4063630D0D}" destId="{605F29CE-2EE9-4150-BA60-A08F76DAA3D2}" srcOrd="2" destOrd="0" presId="urn:microsoft.com/office/officeart/2005/8/layout/orgChart1"/>
    <dgm:cxn modelId="{8F689C60-142D-4C04-94EA-6695CCF84BA8}" type="presParOf" srcId="{E70F1D8D-0BA4-46E4-9E89-9F4063630D0D}" destId="{20FC4458-936C-4377-AFE2-3B60A7D7C371}" srcOrd="3" destOrd="0" presId="urn:microsoft.com/office/officeart/2005/8/layout/orgChart1"/>
    <dgm:cxn modelId="{B0C261A7-E2F5-4F27-B75F-B16AA88B1537}" type="presParOf" srcId="{20FC4458-936C-4377-AFE2-3B60A7D7C371}" destId="{EA155994-9EC3-4BD8-B01B-353C9FE87CD5}" srcOrd="0" destOrd="0" presId="urn:microsoft.com/office/officeart/2005/8/layout/orgChart1"/>
    <dgm:cxn modelId="{91C44FD8-4EBF-4391-A2C1-82436A47B290}" type="presParOf" srcId="{EA155994-9EC3-4BD8-B01B-353C9FE87CD5}" destId="{6053D35F-DC01-4439-B53C-3B0A4A855C70}" srcOrd="0" destOrd="0" presId="urn:microsoft.com/office/officeart/2005/8/layout/orgChart1"/>
    <dgm:cxn modelId="{5A5CEE48-7ED4-4D5B-92AD-A3AC8999256A}" type="presParOf" srcId="{EA155994-9EC3-4BD8-B01B-353C9FE87CD5}" destId="{D2799EDD-D71A-4C78-8427-FA6993E7C369}" srcOrd="1" destOrd="0" presId="urn:microsoft.com/office/officeart/2005/8/layout/orgChart1"/>
    <dgm:cxn modelId="{0EA9FC44-0A49-460B-A7E2-1490CC6157A5}" type="presParOf" srcId="{20FC4458-936C-4377-AFE2-3B60A7D7C371}" destId="{DE548F2D-875B-46ED-8A52-403518557561}" srcOrd="1" destOrd="0" presId="urn:microsoft.com/office/officeart/2005/8/layout/orgChart1"/>
    <dgm:cxn modelId="{08B87512-6838-490D-B723-44CF505F270B}" type="presParOf" srcId="{20FC4458-936C-4377-AFE2-3B60A7D7C371}" destId="{E5C1F053-1727-4959-93A6-2E654C1E01B6}" srcOrd="2" destOrd="0" presId="urn:microsoft.com/office/officeart/2005/8/layout/orgChart1"/>
    <dgm:cxn modelId="{241D2272-3201-4F7D-A33B-C12837721262}" type="presParOf" srcId="{C35D370B-9D97-473B-B5B6-FA08E686B4DD}" destId="{77F4D6C0-4988-42A0-B0B5-9C160A61C7C4}" srcOrd="2" destOrd="0" presId="urn:microsoft.com/office/officeart/2005/8/layout/orgChart1"/>
    <dgm:cxn modelId="{46B93496-C9CE-45B9-8569-B196E62E3C7A}" type="presParOf" srcId="{50A902D8-DB4B-4A99-841C-9329E405B263}" destId="{E9EA6377-4604-469B-B58E-FC2F266C4AB1}" srcOrd="2" destOrd="0" presId="urn:microsoft.com/office/officeart/2005/8/layout/orgChart1"/>
    <dgm:cxn modelId="{BC911646-E031-468D-97C3-83AFE641CE86}" type="presParOf" srcId="{83CE87F3-B964-4C23-8797-480F84897E4B}" destId="{009916B9-567A-4142-B7E1-5A687F72ADD4}" srcOrd="4" destOrd="0" presId="urn:microsoft.com/office/officeart/2005/8/layout/orgChart1"/>
    <dgm:cxn modelId="{522113BC-BAE1-4395-88D3-D0E4B5EAE513}" type="presParOf" srcId="{83CE87F3-B964-4C23-8797-480F84897E4B}" destId="{3A2A16D4-38E0-4033-930F-00F8F3162E6B}" srcOrd="5" destOrd="0" presId="urn:microsoft.com/office/officeart/2005/8/layout/orgChart1"/>
    <dgm:cxn modelId="{0F3F6F8E-0C05-4838-A6C5-101B7AE87D23}" type="presParOf" srcId="{3A2A16D4-38E0-4033-930F-00F8F3162E6B}" destId="{FF3BB1C8-7E07-44CD-B229-95A951706B5A}" srcOrd="0" destOrd="0" presId="urn:microsoft.com/office/officeart/2005/8/layout/orgChart1"/>
    <dgm:cxn modelId="{3188B262-5681-4B31-9605-7ACC0B6D3B43}" type="presParOf" srcId="{FF3BB1C8-7E07-44CD-B229-95A951706B5A}" destId="{685535E9-4E5B-4929-8F71-A33966682D16}" srcOrd="0" destOrd="0" presId="urn:microsoft.com/office/officeart/2005/8/layout/orgChart1"/>
    <dgm:cxn modelId="{31472CC0-7817-414E-A457-737C967073EB}" type="presParOf" srcId="{FF3BB1C8-7E07-44CD-B229-95A951706B5A}" destId="{FB7D6728-3F16-427A-B58E-2E4B5F74C91B}" srcOrd="1" destOrd="0" presId="urn:microsoft.com/office/officeart/2005/8/layout/orgChart1"/>
    <dgm:cxn modelId="{DB484402-34ED-4CC5-969B-B047B4C6CA73}" type="presParOf" srcId="{3A2A16D4-38E0-4033-930F-00F8F3162E6B}" destId="{8056BBD5-DC88-40C4-A2EF-A71F7DDC5DF2}" srcOrd="1" destOrd="0" presId="urn:microsoft.com/office/officeart/2005/8/layout/orgChart1"/>
    <dgm:cxn modelId="{B1BA0F04-46D3-45CB-8C29-F7117185BFDF}" type="presParOf" srcId="{3A2A16D4-38E0-4033-930F-00F8F3162E6B}" destId="{1524D867-9F56-4128-B86A-0B4B5194A7C7}" srcOrd="2" destOrd="0" presId="urn:microsoft.com/office/officeart/2005/8/layout/orgChart1"/>
    <dgm:cxn modelId="{21BF9DA2-2109-4926-BC26-3F80F15F7647}" type="presParOf" srcId="{681E13C0-B136-4F0C-A22A-3ECB57987658}" destId="{C4F26084-2A6A-4A12-85C8-D5CCCDBAE601}" srcOrd="2" destOrd="0" presId="urn:microsoft.com/office/officeart/2005/8/layout/orgChart1"/>
    <dgm:cxn modelId="{BC90A4A1-5652-42B1-86C4-1520B68A2F0C}" type="presParOf" srcId="{533D5CEC-597F-4A06-AF88-0557B1234BDE}" destId="{7E5F1C8A-E8E0-400B-8F7A-9301A042DDF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6092DAA-11CA-4174-B0E9-DD3A5DF9FB82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EB4785D-BDAC-422E-8AAD-AF815000CB2B}">
      <dgm:prSet phldrT="[Text]"/>
      <dgm:spPr>
        <a:solidFill>
          <a:srgbClr val="69AE23"/>
        </a:solidFill>
      </dgm:spPr>
      <dgm:t>
        <a:bodyPr/>
        <a:lstStyle/>
        <a:p>
          <a:r>
            <a:rPr lang="ru-RU" dirty="0"/>
            <a:t>100 аккаунтов в </a:t>
          </a:r>
          <a:r>
            <a:rPr lang="ru-RU" dirty="0" err="1"/>
            <a:t>Twitter</a:t>
          </a:r>
          <a:r>
            <a:rPr lang="ru-RU" dirty="0"/>
            <a:t> и 40 аккаунтов в </a:t>
          </a:r>
          <a:r>
            <a:rPr lang="ru-RU" dirty="0" err="1"/>
            <a:t>Facebook</a:t>
          </a:r>
          <a:endParaRPr lang="ru-RU" dirty="0"/>
        </a:p>
      </dgm:t>
    </dgm:pt>
    <dgm:pt modelId="{E1F2C525-6F28-4A42-9470-8F468D7FEF84}" type="parTrans" cxnId="{3A17F76D-A002-4D1E-AD22-4F0C5D241938}">
      <dgm:prSet/>
      <dgm:spPr/>
      <dgm:t>
        <a:bodyPr/>
        <a:lstStyle/>
        <a:p>
          <a:endParaRPr lang="en-US"/>
        </a:p>
      </dgm:t>
    </dgm:pt>
    <dgm:pt modelId="{6F490FC7-EBF6-4413-AAC5-54906744F31B}" type="sibTrans" cxnId="{3A17F76D-A002-4D1E-AD22-4F0C5D241938}">
      <dgm:prSet/>
      <dgm:spPr/>
      <dgm:t>
        <a:bodyPr/>
        <a:lstStyle/>
        <a:p>
          <a:endParaRPr lang="en-US"/>
        </a:p>
      </dgm:t>
    </dgm:pt>
    <dgm:pt modelId="{6C91E41C-8A70-4D29-BCB0-783D96ACE1B2}">
      <dgm:prSet phldrT="[Text]"/>
      <dgm:spPr>
        <a:solidFill>
          <a:srgbClr val="69AE23"/>
        </a:solidFill>
      </dgm:spPr>
      <dgm:t>
        <a:bodyPr/>
        <a:lstStyle/>
        <a:p>
          <a:r>
            <a:rPr lang="ru-RU"/>
            <a:t>ЕЦПКЗ обозначил основные интересующие его аккаунты в Twitter и Facebook.</a:t>
          </a:r>
        </a:p>
      </dgm:t>
    </dgm:pt>
    <dgm:pt modelId="{FAA74503-8C11-4445-8655-625484DA0504}" type="parTrans" cxnId="{BF80C952-B773-4078-9FE9-67F0AD4F3992}">
      <dgm:prSet/>
      <dgm:spPr/>
      <dgm:t>
        <a:bodyPr/>
        <a:lstStyle/>
        <a:p>
          <a:endParaRPr lang="en-US"/>
        </a:p>
      </dgm:t>
    </dgm:pt>
    <dgm:pt modelId="{43DD287A-5C32-4966-B204-900A16208C72}" type="sibTrans" cxnId="{BF80C952-B773-4078-9FE9-67F0AD4F3992}">
      <dgm:prSet/>
      <dgm:spPr/>
      <dgm:t>
        <a:bodyPr/>
        <a:lstStyle/>
        <a:p>
          <a:endParaRPr lang="en-US"/>
        </a:p>
      </dgm:t>
    </dgm:pt>
    <dgm:pt modelId="{B68AAD13-8FC9-40AD-828B-F386C002904A}">
      <dgm:prSet phldrT="[Text]"/>
      <dgm:spPr>
        <a:solidFill>
          <a:srgbClr val="69AE23"/>
        </a:solidFill>
      </dgm:spPr>
      <dgm:t>
        <a:bodyPr/>
        <a:lstStyle/>
        <a:p>
          <a:r>
            <a:rPr lang="ru-RU"/>
            <a:t>30–50% сигналов из социальных сетей, в основном из Twitter</a:t>
          </a:r>
        </a:p>
      </dgm:t>
    </dgm:pt>
    <dgm:pt modelId="{FD077BE5-6A5E-4F23-92A0-93637FBF82D5}" type="parTrans" cxnId="{AA8488D2-7144-4AF7-8D2D-6899B9E60A4F}">
      <dgm:prSet/>
      <dgm:spPr/>
      <dgm:t>
        <a:bodyPr/>
        <a:lstStyle/>
        <a:p>
          <a:endParaRPr lang="en-US"/>
        </a:p>
      </dgm:t>
    </dgm:pt>
    <dgm:pt modelId="{8A592056-4D81-4DD1-B9E6-198A374916EB}" type="sibTrans" cxnId="{AA8488D2-7144-4AF7-8D2D-6899B9E60A4F}">
      <dgm:prSet/>
      <dgm:spPr/>
      <dgm:t>
        <a:bodyPr/>
        <a:lstStyle/>
        <a:p>
          <a:endParaRPr lang="en-US"/>
        </a:p>
      </dgm:t>
    </dgm:pt>
    <dgm:pt modelId="{99C6B352-2917-4E09-AF5E-13025E742C40}">
      <dgm:prSet phldrT="[Text]"/>
      <dgm:spPr>
        <a:solidFill>
          <a:srgbClr val="69AE23"/>
        </a:solidFill>
      </dgm:spPr>
      <dgm:t>
        <a:bodyPr/>
        <a:lstStyle/>
        <a:p>
          <a:r>
            <a:rPr lang="ru-RU"/>
            <a:t>Проверка событий через Facebook или Twitter</a:t>
          </a:r>
        </a:p>
      </dgm:t>
    </dgm:pt>
    <dgm:pt modelId="{A68D31D5-6E79-4A10-92C6-158D8CED3943}" type="parTrans" cxnId="{0B26ABE3-2868-4E88-BC4F-5B8DB99A0049}">
      <dgm:prSet/>
      <dgm:spPr/>
      <dgm:t>
        <a:bodyPr/>
        <a:lstStyle/>
        <a:p>
          <a:endParaRPr lang="en-US"/>
        </a:p>
      </dgm:t>
    </dgm:pt>
    <dgm:pt modelId="{20C284DB-B18C-41AF-B6A1-3744F18A1289}" type="sibTrans" cxnId="{0B26ABE3-2868-4E88-BC4F-5B8DB99A0049}">
      <dgm:prSet/>
      <dgm:spPr/>
      <dgm:t>
        <a:bodyPr/>
        <a:lstStyle/>
        <a:p>
          <a:endParaRPr lang="en-US"/>
        </a:p>
      </dgm:t>
    </dgm:pt>
    <dgm:pt modelId="{1F9A7F2E-D728-4A3E-806A-B9256B354A16}" type="pres">
      <dgm:prSet presAssocID="{C6092DAA-11CA-4174-B0E9-DD3A5DF9FB8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7C476390-0A80-4C27-B247-ABF802E81512}" type="pres">
      <dgm:prSet presAssocID="{BEB4785D-BDAC-422E-8AAD-AF815000CB2B}" presName="root" presStyleCnt="0">
        <dgm:presLayoutVars>
          <dgm:chMax/>
          <dgm:chPref val="4"/>
        </dgm:presLayoutVars>
      </dgm:prSet>
      <dgm:spPr/>
    </dgm:pt>
    <dgm:pt modelId="{A13DB9DC-1BCE-4F46-8D67-E7AC01C7CF22}" type="pres">
      <dgm:prSet presAssocID="{BEB4785D-BDAC-422E-8AAD-AF815000CB2B}" presName="rootComposite" presStyleCnt="0">
        <dgm:presLayoutVars/>
      </dgm:prSet>
      <dgm:spPr/>
    </dgm:pt>
    <dgm:pt modelId="{62316E4A-493C-4ABA-92BA-E3FF6C13B6E9}" type="pres">
      <dgm:prSet presAssocID="{BEB4785D-BDAC-422E-8AAD-AF815000CB2B}" presName="rootText" presStyleLbl="node0" presStyleIdx="0" presStyleCnt="1">
        <dgm:presLayoutVars>
          <dgm:chMax/>
          <dgm:chPref val="4"/>
        </dgm:presLayoutVars>
      </dgm:prSet>
      <dgm:spPr/>
    </dgm:pt>
    <dgm:pt modelId="{D581540C-0932-4F1A-9E7C-0F1EE71E066B}" type="pres">
      <dgm:prSet presAssocID="{BEB4785D-BDAC-422E-8AAD-AF815000CB2B}" presName="childShape" presStyleCnt="0">
        <dgm:presLayoutVars>
          <dgm:chMax val="0"/>
          <dgm:chPref val="0"/>
        </dgm:presLayoutVars>
      </dgm:prSet>
      <dgm:spPr/>
    </dgm:pt>
    <dgm:pt modelId="{BF10AC17-5625-423E-BCF9-006B694B8793}" type="pres">
      <dgm:prSet presAssocID="{6C91E41C-8A70-4D29-BCB0-783D96ACE1B2}" presName="childComposite" presStyleCnt="0">
        <dgm:presLayoutVars>
          <dgm:chMax val="0"/>
          <dgm:chPref val="0"/>
        </dgm:presLayoutVars>
      </dgm:prSet>
      <dgm:spPr/>
    </dgm:pt>
    <dgm:pt modelId="{556347C6-BE3C-45FC-BC94-F194584AE746}" type="pres">
      <dgm:prSet presAssocID="{6C91E41C-8A70-4D29-BCB0-783D96ACE1B2}" presName="Image" presStyleLbl="node1" presStyleIdx="0" presStyleCnt="3"/>
      <dgm:spPr>
        <a:blipFill>
          <a:blip xmlns:r="http://schemas.openxmlformats.org/officeDocument/2006/relationships" r:embed="rId1" cstate="print">
            <a:duotone>
              <a:schemeClr val="accen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7AC77C7C-2242-4ECF-B40C-77E6E3E412E8}" type="pres">
      <dgm:prSet presAssocID="{6C91E41C-8A70-4D29-BCB0-783D96ACE1B2}" presName="childText" presStyleLbl="lnNode1" presStyleIdx="0" presStyleCnt="3" custLinFactNeighborY="-5399">
        <dgm:presLayoutVars>
          <dgm:chMax val="0"/>
          <dgm:chPref val="0"/>
          <dgm:bulletEnabled val="1"/>
        </dgm:presLayoutVars>
      </dgm:prSet>
      <dgm:spPr/>
    </dgm:pt>
    <dgm:pt modelId="{D59C4F18-5158-40C2-B588-AED9B94CB3A3}" type="pres">
      <dgm:prSet presAssocID="{B68AAD13-8FC9-40AD-828B-F386C002904A}" presName="childComposite" presStyleCnt="0">
        <dgm:presLayoutVars>
          <dgm:chMax val="0"/>
          <dgm:chPref val="0"/>
        </dgm:presLayoutVars>
      </dgm:prSet>
      <dgm:spPr/>
    </dgm:pt>
    <dgm:pt modelId="{AD5DD397-9CA9-4292-84C6-CC7C0A983E1F}" type="pres">
      <dgm:prSet presAssocID="{B68AAD13-8FC9-40AD-828B-F386C002904A}" presName="Image" presStyleLbl="node1" presStyleIdx="1" presStyleCnt="3"/>
      <dgm:spPr>
        <a:blipFill>
          <a:blip xmlns:r="http://schemas.openxmlformats.org/officeDocument/2006/relationships" r:embed="rId2" cstate="print">
            <a:duotone>
              <a:schemeClr val="accen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A24FD6FD-A811-428B-BFFC-D699F9913906}" type="pres">
      <dgm:prSet presAssocID="{B68AAD13-8FC9-40AD-828B-F386C002904A}" presName="childText" presStyleLbl="lnNode1" presStyleIdx="1" presStyleCnt="3" custLinFactNeighborY="-5399">
        <dgm:presLayoutVars>
          <dgm:chMax val="0"/>
          <dgm:chPref val="0"/>
          <dgm:bulletEnabled val="1"/>
        </dgm:presLayoutVars>
      </dgm:prSet>
      <dgm:spPr/>
    </dgm:pt>
    <dgm:pt modelId="{6F642DDA-3E57-42C4-B2CF-8AD887F4873F}" type="pres">
      <dgm:prSet presAssocID="{99C6B352-2917-4E09-AF5E-13025E742C40}" presName="childComposite" presStyleCnt="0">
        <dgm:presLayoutVars>
          <dgm:chMax val="0"/>
          <dgm:chPref val="0"/>
        </dgm:presLayoutVars>
      </dgm:prSet>
      <dgm:spPr/>
    </dgm:pt>
    <dgm:pt modelId="{AF7AF797-CD3D-4903-8CD8-C07890132235}" type="pres">
      <dgm:prSet presAssocID="{99C6B352-2917-4E09-AF5E-13025E742C40}" presName="Image" presStyleLbl="node1" presStyleIdx="2" presStyleCnt="3"/>
      <dgm:spPr>
        <a:blipFill>
          <a:blip xmlns:r="http://schemas.openxmlformats.org/officeDocument/2006/relationships" r:embed="rId3">
            <a:duotone>
              <a:schemeClr val="accen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5A4AB4D7-BC95-43AB-8FCE-E56664494019}" type="pres">
      <dgm:prSet presAssocID="{99C6B352-2917-4E09-AF5E-13025E742C40}" presName="childText" presStyleLbl="lnNode1" presStyleIdx="2" presStyleCnt="3" custLinFactNeighborY="-5399">
        <dgm:presLayoutVars>
          <dgm:chMax val="0"/>
          <dgm:chPref val="0"/>
          <dgm:bulletEnabled val="1"/>
        </dgm:presLayoutVars>
      </dgm:prSet>
      <dgm:spPr/>
    </dgm:pt>
  </dgm:ptLst>
  <dgm:cxnLst>
    <dgm:cxn modelId="{23A58367-FD81-4987-8213-D290D78C6142}" type="presOf" srcId="{BEB4785D-BDAC-422E-8AAD-AF815000CB2B}" destId="{62316E4A-493C-4ABA-92BA-E3FF6C13B6E9}" srcOrd="0" destOrd="0" presId="urn:microsoft.com/office/officeart/2008/layout/PictureAccentList"/>
    <dgm:cxn modelId="{3A17F76D-A002-4D1E-AD22-4F0C5D241938}" srcId="{C6092DAA-11CA-4174-B0E9-DD3A5DF9FB82}" destId="{BEB4785D-BDAC-422E-8AAD-AF815000CB2B}" srcOrd="0" destOrd="0" parTransId="{E1F2C525-6F28-4A42-9470-8F468D7FEF84}" sibTransId="{6F490FC7-EBF6-4413-AAC5-54906744F31B}"/>
    <dgm:cxn modelId="{A86FB770-805F-4FE0-80E3-8DC99B472A63}" type="presOf" srcId="{B68AAD13-8FC9-40AD-828B-F386C002904A}" destId="{A24FD6FD-A811-428B-BFFC-D699F9913906}" srcOrd="0" destOrd="0" presId="urn:microsoft.com/office/officeart/2008/layout/PictureAccentList"/>
    <dgm:cxn modelId="{BF80C952-B773-4078-9FE9-67F0AD4F3992}" srcId="{BEB4785D-BDAC-422E-8AAD-AF815000CB2B}" destId="{6C91E41C-8A70-4D29-BCB0-783D96ACE1B2}" srcOrd="0" destOrd="0" parTransId="{FAA74503-8C11-4445-8655-625484DA0504}" sibTransId="{43DD287A-5C32-4966-B204-900A16208C72}"/>
    <dgm:cxn modelId="{61EEC378-E3EC-4C37-8DC4-A09F878ADC37}" type="presOf" srcId="{6C91E41C-8A70-4D29-BCB0-783D96ACE1B2}" destId="{7AC77C7C-2242-4ECF-B40C-77E6E3E412E8}" srcOrd="0" destOrd="0" presId="urn:microsoft.com/office/officeart/2008/layout/PictureAccentList"/>
    <dgm:cxn modelId="{44E56FA2-0939-4D60-8469-BB4B416E341A}" type="presOf" srcId="{C6092DAA-11CA-4174-B0E9-DD3A5DF9FB82}" destId="{1F9A7F2E-D728-4A3E-806A-B9256B354A16}" srcOrd="0" destOrd="0" presId="urn:microsoft.com/office/officeart/2008/layout/PictureAccentList"/>
    <dgm:cxn modelId="{AA8488D2-7144-4AF7-8D2D-6899B9E60A4F}" srcId="{BEB4785D-BDAC-422E-8AAD-AF815000CB2B}" destId="{B68AAD13-8FC9-40AD-828B-F386C002904A}" srcOrd="1" destOrd="0" parTransId="{FD077BE5-6A5E-4F23-92A0-93637FBF82D5}" sibTransId="{8A592056-4D81-4DD1-B9E6-198A374916EB}"/>
    <dgm:cxn modelId="{0B26ABE3-2868-4E88-BC4F-5B8DB99A0049}" srcId="{BEB4785D-BDAC-422E-8AAD-AF815000CB2B}" destId="{99C6B352-2917-4E09-AF5E-13025E742C40}" srcOrd="2" destOrd="0" parTransId="{A68D31D5-6E79-4A10-92C6-158D8CED3943}" sibTransId="{20C284DB-B18C-41AF-B6A1-3744F18A1289}"/>
    <dgm:cxn modelId="{66433BF3-5178-49F7-9DA1-2CF4386A8FAD}" type="presOf" srcId="{99C6B352-2917-4E09-AF5E-13025E742C40}" destId="{5A4AB4D7-BC95-43AB-8FCE-E56664494019}" srcOrd="0" destOrd="0" presId="urn:microsoft.com/office/officeart/2008/layout/PictureAccentList"/>
    <dgm:cxn modelId="{AF9999EA-E78E-4D49-9F2E-1CA61E6864C7}" type="presParOf" srcId="{1F9A7F2E-D728-4A3E-806A-B9256B354A16}" destId="{7C476390-0A80-4C27-B247-ABF802E81512}" srcOrd="0" destOrd="0" presId="urn:microsoft.com/office/officeart/2008/layout/PictureAccentList"/>
    <dgm:cxn modelId="{F999F04D-351C-4350-9A4C-897A57BA12EE}" type="presParOf" srcId="{7C476390-0A80-4C27-B247-ABF802E81512}" destId="{A13DB9DC-1BCE-4F46-8D67-E7AC01C7CF22}" srcOrd="0" destOrd="0" presId="urn:microsoft.com/office/officeart/2008/layout/PictureAccentList"/>
    <dgm:cxn modelId="{A2ADC157-6E19-4656-A3D9-027D18EBC986}" type="presParOf" srcId="{A13DB9DC-1BCE-4F46-8D67-E7AC01C7CF22}" destId="{62316E4A-493C-4ABA-92BA-E3FF6C13B6E9}" srcOrd="0" destOrd="0" presId="urn:microsoft.com/office/officeart/2008/layout/PictureAccentList"/>
    <dgm:cxn modelId="{380D2638-F708-443E-9E02-B58458258F57}" type="presParOf" srcId="{7C476390-0A80-4C27-B247-ABF802E81512}" destId="{D581540C-0932-4F1A-9E7C-0F1EE71E066B}" srcOrd="1" destOrd="0" presId="urn:microsoft.com/office/officeart/2008/layout/PictureAccentList"/>
    <dgm:cxn modelId="{0B9C407F-E7DE-4048-9A5F-78624897EDDD}" type="presParOf" srcId="{D581540C-0932-4F1A-9E7C-0F1EE71E066B}" destId="{BF10AC17-5625-423E-BCF9-006B694B8793}" srcOrd="0" destOrd="0" presId="urn:microsoft.com/office/officeart/2008/layout/PictureAccentList"/>
    <dgm:cxn modelId="{141AFB9F-8F39-40FD-91A9-6304A3653B36}" type="presParOf" srcId="{BF10AC17-5625-423E-BCF9-006B694B8793}" destId="{556347C6-BE3C-45FC-BC94-F194584AE746}" srcOrd="0" destOrd="0" presId="urn:microsoft.com/office/officeart/2008/layout/PictureAccentList"/>
    <dgm:cxn modelId="{F5ACDAAE-183E-4564-8084-86CA5F4AC772}" type="presParOf" srcId="{BF10AC17-5625-423E-BCF9-006B694B8793}" destId="{7AC77C7C-2242-4ECF-B40C-77E6E3E412E8}" srcOrd="1" destOrd="0" presId="urn:microsoft.com/office/officeart/2008/layout/PictureAccentList"/>
    <dgm:cxn modelId="{2BC8566D-9DFC-4706-8E88-69AA933580EF}" type="presParOf" srcId="{D581540C-0932-4F1A-9E7C-0F1EE71E066B}" destId="{D59C4F18-5158-40C2-B588-AED9B94CB3A3}" srcOrd="1" destOrd="0" presId="urn:microsoft.com/office/officeart/2008/layout/PictureAccentList"/>
    <dgm:cxn modelId="{A4E88018-D574-49F7-8E50-48A9BF02B4C2}" type="presParOf" srcId="{D59C4F18-5158-40C2-B588-AED9B94CB3A3}" destId="{AD5DD397-9CA9-4292-84C6-CC7C0A983E1F}" srcOrd="0" destOrd="0" presId="urn:microsoft.com/office/officeart/2008/layout/PictureAccentList"/>
    <dgm:cxn modelId="{AD2D9463-CFBB-43D6-A1B0-64AE43B63BD4}" type="presParOf" srcId="{D59C4F18-5158-40C2-B588-AED9B94CB3A3}" destId="{A24FD6FD-A811-428B-BFFC-D699F9913906}" srcOrd="1" destOrd="0" presId="urn:microsoft.com/office/officeart/2008/layout/PictureAccentList"/>
    <dgm:cxn modelId="{0345B3C6-89D5-4AC5-81AB-1C65FD339F67}" type="presParOf" srcId="{D581540C-0932-4F1A-9E7C-0F1EE71E066B}" destId="{6F642DDA-3E57-42C4-B2CF-8AD887F4873F}" srcOrd="2" destOrd="0" presId="urn:microsoft.com/office/officeart/2008/layout/PictureAccentList"/>
    <dgm:cxn modelId="{6078840A-9355-45F4-BF63-4775884A3D6A}" type="presParOf" srcId="{6F642DDA-3E57-42C4-B2CF-8AD887F4873F}" destId="{AF7AF797-CD3D-4903-8CD8-C07890132235}" srcOrd="0" destOrd="0" presId="urn:microsoft.com/office/officeart/2008/layout/PictureAccentList"/>
    <dgm:cxn modelId="{8B36B2A3-8AC2-4352-AEA8-D78343AFF8A3}" type="presParOf" srcId="{6F642DDA-3E57-42C4-B2CF-8AD887F4873F}" destId="{5A4AB4D7-BC95-43AB-8FCE-E56664494019}" srcOrd="1" destOrd="0" presId="urn:microsoft.com/office/officeart/2008/layout/PictureAccentList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0AA78BD-4928-4685-8370-A546C40C5E67}" type="doc">
      <dgm:prSet loTypeId="urn:microsoft.com/office/officeart/2005/8/layout/orgChart1" loCatId="hierarchy" qsTypeId="urn:microsoft.com/office/officeart/2005/8/quickstyle/simple5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BF23DCD-D14D-4652-B874-9F574610E87F}">
      <dgm:prSet phldrT="[Text]" custT="1"/>
      <dgm:spPr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ru-RU" sz="1800" b="1">
              <a:solidFill>
                <a:schemeClr val="tx1"/>
              </a:solidFill>
            </a:rPr>
            <a:t>Источники эпидемического анализа</a:t>
          </a:r>
        </a:p>
      </dgm:t>
    </dgm:pt>
    <dgm:pt modelId="{B409898D-E27C-41BE-A35C-87206B918AE1}" type="parTrans" cxnId="{34641E0B-95F1-4BA8-B791-FDC78308CDC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A18E1566-3773-4D75-AF72-86C4B1D6D836}" type="sibTrans" cxnId="{34641E0B-95F1-4BA8-B791-FDC78308CDC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2258C22-54CB-48FC-AC5A-49FB0793333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600">
              <a:solidFill>
                <a:schemeClr val="tx1"/>
              </a:solidFill>
            </a:rPr>
            <a:t>Надзор на основе показателей (НОП)</a:t>
          </a:r>
        </a:p>
      </dgm:t>
    </dgm:pt>
    <dgm:pt modelId="{45411D7C-3F8A-4B1A-AFFB-B8E34BBD757F}" type="parTrans" cxnId="{BEE23E3D-DE7D-4102-AC68-56B61A21B830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E626701-CCBC-46B3-A519-19F66EDBFAA6}" type="sibTrans" cxnId="{BEE23E3D-DE7D-4102-AC68-56B61A21B830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FDEF69D0-F697-4FFE-A00A-408790736519}">
      <dgm:prSet phldrT="[Text]" custT="1"/>
      <dgm:spPr>
        <a:solidFill>
          <a:srgbClr val="69AE27"/>
        </a:solidFill>
      </dgm:spPr>
      <dgm:t>
        <a:bodyPr/>
        <a:lstStyle/>
        <a:p>
          <a:r>
            <a:rPr lang="ru-RU" sz="1600">
              <a:solidFill>
                <a:schemeClr val="tx1"/>
              </a:solidFill>
            </a:rPr>
            <a:t>Надзор на основе событий (НОС)</a:t>
          </a:r>
        </a:p>
      </dgm:t>
    </dgm:pt>
    <dgm:pt modelId="{030EE85A-2226-434B-BFDD-E1EEB550750A}" type="parTrans" cxnId="{D63D90E1-70C5-458D-835A-9D6C31F04A75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A315C1A-135E-4C1D-9770-63EB99D1BD4F}" type="sibTrans" cxnId="{D63D90E1-70C5-458D-835A-9D6C31F04A75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CA21FE9E-E36A-418D-83E0-DD030C82A785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Открытые официальные источники </a:t>
          </a:r>
        </a:p>
      </dgm:t>
    </dgm:pt>
    <dgm:pt modelId="{7F2E2247-3E22-4FE3-8E6E-52E431E1AE6D}" type="parTrans" cxnId="{6A57945B-4071-4104-B494-D9DB5726B32D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E5C3DA2F-D15E-4272-8A20-C497507132FD}" type="sibTrans" cxnId="{6A57945B-4071-4104-B494-D9DB5726B32D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DCDDA8C-8DFC-47C1-A4E1-096910C1CB90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>
            <a:lnSpc>
              <a:spcPts val="1800"/>
            </a:lnSpc>
          </a:pPr>
          <a:r>
            <a:rPr lang="ru-RU" sz="1600" b="1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gm:t>
    </dgm:pt>
    <dgm:pt modelId="{497F5C57-54E2-454E-A1F6-9646B994466E}" type="parTrans" cxnId="{C4C2447F-0CBF-4E59-80E4-34F574CDDCBE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3075B2F-40EC-481B-84E7-DE8BDDA77768}" type="sibTrans" cxnId="{C4C2447F-0CBF-4E59-80E4-34F574CDDCB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997B1B5C-3FDF-44FD-824D-5BB5AE9E42DA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Неофициальные источники</a:t>
          </a:r>
        </a:p>
      </dgm:t>
    </dgm:pt>
    <dgm:pt modelId="{B97EF10F-D6D6-47F0-9D82-D18A317E54A8}" type="parTrans" cxnId="{40650FD8-8692-4932-B165-E4ECEBA661FC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3435509-BAEB-4AF8-AD21-F4E9C2FE1411}" type="sibTrans" cxnId="{40650FD8-8692-4932-B165-E4ECEBA661FC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5AA5E3B-B8EA-4C41-B2FB-1593E78580CD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Ограниченные платформы</a:t>
          </a:r>
        </a:p>
      </dgm:t>
    </dgm:pt>
    <dgm:pt modelId="{7EAA2B24-9945-47D3-9883-C75FBB3C3EFF}" type="parTrans" cxnId="{0E11FBD5-35C8-4E01-BA67-D9A0E2B6DB98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6E2AAA0-60C5-4AF5-9A01-37414B9120C4}" type="sibTrans" cxnId="{0E11FBD5-35C8-4E01-BA67-D9A0E2B6DB98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6BCC867C-4111-49C2-B71E-BDF0A754E0BF}">
      <dgm:prSet phldrT="[Text]" custT="1"/>
      <dgm:spPr/>
      <dgm:t>
        <a:bodyPr/>
        <a:lstStyle/>
        <a:p>
          <a:r>
            <a:rPr lang="ru-RU" sz="1600">
              <a:solidFill>
                <a:schemeClr val="tx1"/>
              </a:solidFill>
            </a:rPr>
            <a:t>Веб-агрегаторы</a:t>
          </a:r>
        </a:p>
      </dgm:t>
    </dgm:pt>
    <dgm:pt modelId="{5E4AF7D3-7873-4FE2-AB2B-7ECE5C58966B}" type="parTrans" cxnId="{8734BADE-9FE1-4CCD-BCC9-6D3DE93587A6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C038D65-197B-4AF7-9A94-9972646E1603}" type="sibTrans" cxnId="{8734BADE-9FE1-4CCD-BCC9-6D3DE93587A6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48A6B4E-6A7F-4298-A9D4-743E20321FC6}">
      <dgm:prSet phldrT="[Text]" custT="1"/>
      <dgm:spPr/>
      <dgm:t>
        <a:bodyPr/>
        <a:lstStyle/>
        <a:p>
          <a:r>
            <a:rPr lang="ru-RU" sz="1600">
              <a:solidFill>
                <a:schemeClr val="tx1"/>
              </a:solidFill>
            </a:rPr>
            <a:t>Социальные сети</a:t>
          </a:r>
        </a:p>
      </dgm:t>
    </dgm:pt>
    <dgm:pt modelId="{C2BEB798-27C4-4CBF-BE50-24313436FC1B}" type="parTrans" cxnId="{E220E7F9-5D14-4EE3-B5CC-2485C3980D62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417CC8C4-492F-4721-94DC-D96652438D5D}" type="sibTrans" cxnId="{E220E7F9-5D14-4EE3-B5CC-2485C3980D6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5B6D5D8D-EE4B-427A-A0B3-B73682E41447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Модерируемые </a:t>
          </a:r>
        </a:p>
      </dgm:t>
    </dgm:pt>
    <dgm:pt modelId="{4B6E5B56-02D2-43D5-B3FF-29B1B263E93C}" type="parTrans" cxnId="{CF418F00-4811-4229-9566-3D4DAE804669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40DEE61-7F03-44FC-8953-4427FCD7A6AE}" type="sibTrans" cxnId="{CF418F00-4811-4229-9566-3D4DAE804669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391138D0-7426-4BD1-8036-8CC3251FEC3A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Автоматический </a:t>
          </a:r>
        </a:p>
      </dgm:t>
    </dgm:pt>
    <dgm:pt modelId="{206715AE-53DF-4399-BB9C-07E75B2110A9}" type="parTrans" cxnId="{797FC966-EDB8-4D67-B918-20A0066C13B1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566CB97-9E9B-47C6-91B0-191FC0F52C97}" type="sibTrans" cxnId="{797FC966-EDB8-4D67-B918-20A0066C13B1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E73BAC4-8F29-4D3D-BE1C-B9DF11BE6A13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Ручной мониторинг </a:t>
          </a:r>
        </a:p>
      </dgm:t>
    </dgm:pt>
    <dgm:pt modelId="{07EDBE49-2488-47B3-82FE-CF80D1B1F213}" type="parTrans" cxnId="{94FAE804-3FE1-451A-8303-D8457D17B284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356B0B3-DFA3-464F-B55C-729706C82A5C}" type="sibTrans" cxnId="{94FAE804-3FE1-451A-8303-D8457D17B284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7A581C72-95EA-487F-95FF-C0E9F966BBDE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Автоматический мониторинг</a:t>
          </a:r>
        </a:p>
      </dgm:t>
    </dgm:pt>
    <dgm:pt modelId="{1C9227C2-EA2C-4127-8991-6749525E9F50}" type="parTrans" cxnId="{BA8DB799-2A94-42D2-BB2C-8CE7DC5A0B4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E0C99832-0AB2-481B-938B-C3751E09CF2E}" type="sibTrans" cxnId="{BA8DB799-2A94-42D2-BB2C-8CE7DC5A0B4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2DDB4B63-E25B-44D0-8308-FB2D55EF7A94}" type="pres">
      <dgm:prSet presAssocID="{10AA78BD-4928-4685-8370-A546C40C5E6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33D5CEC-597F-4A06-AF88-0557B1234BDE}" type="pres">
      <dgm:prSet presAssocID="{3BF23DCD-D14D-4652-B874-9F574610E87F}" presName="hierRoot1" presStyleCnt="0">
        <dgm:presLayoutVars>
          <dgm:hierBranch val="init"/>
        </dgm:presLayoutVars>
      </dgm:prSet>
      <dgm:spPr/>
    </dgm:pt>
    <dgm:pt modelId="{A4CE7B08-7D79-42CF-A402-AD67ACACD346}" type="pres">
      <dgm:prSet presAssocID="{3BF23DCD-D14D-4652-B874-9F574610E87F}" presName="rootComposite1" presStyleCnt="0"/>
      <dgm:spPr/>
    </dgm:pt>
    <dgm:pt modelId="{C1F0DADE-DA22-4CBB-AA05-4F3FCB308B2C}" type="pres">
      <dgm:prSet presAssocID="{3BF23DCD-D14D-4652-B874-9F574610E87F}" presName="rootText1" presStyleLbl="node0" presStyleIdx="0" presStyleCnt="1" custScaleX="421605" custLinFactNeighborX="65382">
        <dgm:presLayoutVars>
          <dgm:chPref val="3"/>
        </dgm:presLayoutVars>
      </dgm:prSet>
      <dgm:spPr/>
    </dgm:pt>
    <dgm:pt modelId="{7936441A-BFD1-4D04-B4C4-EC4AC25EAD7F}" type="pres">
      <dgm:prSet presAssocID="{3BF23DCD-D14D-4652-B874-9F574610E87F}" presName="rootConnector1" presStyleLbl="node1" presStyleIdx="0" presStyleCnt="0"/>
      <dgm:spPr/>
    </dgm:pt>
    <dgm:pt modelId="{7419DE65-44DB-4625-B579-2B801A1F536B}" type="pres">
      <dgm:prSet presAssocID="{3BF23DCD-D14D-4652-B874-9F574610E87F}" presName="hierChild2" presStyleCnt="0"/>
      <dgm:spPr/>
    </dgm:pt>
    <dgm:pt modelId="{27FCCD8B-CCFE-4FCD-AAF2-835EAA45CC31}" type="pres">
      <dgm:prSet presAssocID="{45411D7C-3F8A-4B1A-AFFB-B8E34BBD757F}" presName="Name37" presStyleLbl="parChTrans1D2" presStyleIdx="0" presStyleCnt="2"/>
      <dgm:spPr/>
    </dgm:pt>
    <dgm:pt modelId="{DDCA9B3D-0F7D-4B0D-B85D-7F07397B8566}" type="pres">
      <dgm:prSet presAssocID="{D2258C22-54CB-48FC-AC5A-49FB07933336}" presName="hierRoot2" presStyleCnt="0">
        <dgm:presLayoutVars>
          <dgm:hierBranch/>
        </dgm:presLayoutVars>
      </dgm:prSet>
      <dgm:spPr/>
    </dgm:pt>
    <dgm:pt modelId="{E98BD5D9-5FDF-4222-A601-80D9F3988C45}" type="pres">
      <dgm:prSet presAssocID="{D2258C22-54CB-48FC-AC5A-49FB07933336}" presName="rootComposite" presStyleCnt="0"/>
      <dgm:spPr/>
    </dgm:pt>
    <dgm:pt modelId="{DCFC9C9D-318B-4B42-8455-B74FA1139AF9}" type="pres">
      <dgm:prSet presAssocID="{D2258C22-54CB-48FC-AC5A-49FB07933336}" presName="rootText" presStyleLbl="node2" presStyleIdx="0" presStyleCnt="2" custScaleX="172803" custLinFactNeighborX="-49336">
        <dgm:presLayoutVars>
          <dgm:chPref val="3"/>
        </dgm:presLayoutVars>
      </dgm:prSet>
      <dgm:spPr/>
    </dgm:pt>
    <dgm:pt modelId="{D66CC37F-1598-4AB2-8566-701FE03BFC25}" type="pres">
      <dgm:prSet presAssocID="{D2258C22-54CB-48FC-AC5A-49FB07933336}" presName="rootConnector" presStyleLbl="node2" presStyleIdx="0" presStyleCnt="2"/>
      <dgm:spPr/>
    </dgm:pt>
    <dgm:pt modelId="{750A9D22-0F77-4E57-90E1-3FFD69B78071}" type="pres">
      <dgm:prSet presAssocID="{D2258C22-54CB-48FC-AC5A-49FB07933336}" presName="hierChild4" presStyleCnt="0"/>
      <dgm:spPr/>
    </dgm:pt>
    <dgm:pt modelId="{DC80C75E-C69C-4F07-9CD2-489B5FABCB6D}" type="pres">
      <dgm:prSet presAssocID="{497F5C57-54E2-454E-A1F6-9646B994466E}" presName="Name35" presStyleLbl="parChTrans1D3" presStyleIdx="0" presStyleCnt="4"/>
      <dgm:spPr/>
    </dgm:pt>
    <dgm:pt modelId="{C4D8AB64-5177-45B4-8A41-8A32160E19DC}" type="pres">
      <dgm:prSet presAssocID="{BDCDDA8C-8DFC-47C1-A4E1-096910C1CB90}" presName="hierRoot2" presStyleCnt="0">
        <dgm:presLayoutVars>
          <dgm:hierBranch/>
        </dgm:presLayoutVars>
      </dgm:prSet>
      <dgm:spPr/>
    </dgm:pt>
    <dgm:pt modelId="{9C74711E-EEB2-477B-B5BA-C7F17E62FEF4}" type="pres">
      <dgm:prSet presAssocID="{BDCDDA8C-8DFC-47C1-A4E1-096910C1CB90}" presName="rootComposite" presStyleCnt="0"/>
      <dgm:spPr/>
    </dgm:pt>
    <dgm:pt modelId="{186F031B-D164-45C6-AEEF-88478D96D870}" type="pres">
      <dgm:prSet presAssocID="{BDCDDA8C-8DFC-47C1-A4E1-096910C1CB90}" presName="rootText" presStyleLbl="node3" presStyleIdx="0" presStyleCnt="4" custScaleX="173481" custScaleY="323309" custLinFactNeighborX="-49489" custLinFactNeighborY="2320">
        <dgm:presLayoutVars>
          <dgm:chPref val="3"/>
        </dgm:presLayoutVars>
      </dgm:prSet>
      <dgm:spPr/>
    </dgm:pt>
    <dgm:pt modelId="{62BA834C-34AE-471E-8699-9A7EF68C659D}" type="pres">
      <dgm:prSet presAssocID="{BDCDDA8C-8DFC-47C1-A4E1-096910C1CB90}" presName="rootConnector" presStyleLbl="node3" presStyleIdx="0" presStyleCnt="4"/>
      <dgm:spPr/>
    </dgm:pt>
    <dgm:pt modelId="{C19DF997-C616-4114-B994-22997D327383}" type="pres">
      <dgm:prSet presAssocID="{BDCDDA8C-8DFC-47C1-A4E1-096910C1CB90}" presName="hierChild4" presStyleCnt="0"/>
      <dgm:spPr/>
    </dgm:pt>
    <dgm:pt modelId="{AC6FC665-CE54-4771-AA01-47ABC01A321F}" type="pres">
      <dgm:prSet presAssocID="{BDCDDA8C-8DFC-47C1-A4E1-096910C1CB90}" presName="hierChild5" presStyleCnt="0"/>
      <dgm:spPr/>
    </dgm:pt>
    <dgm:pt modelId="{351B9B59-7137-4E87-950A-2C2D9524F735}" type="pres">
      <dgm:prSet presAssocID="{D2258C22-54CB-48FC-AC5A-49FB07933336}" presName="hierChild5" presStyleCnt="0"/>
      <dgm:spPr/>
    </dgm:pt>
    <dgm:pt modelId="{1C81A377-F54B-4A65-8CEE-5F696FC24AB3}" type="pres">
      <dgm:prSet presAssocID="{030EE85A-2226-434B-BFDD-E1EEB550750A}" presName="Name37" presStyleLbl="parChTrans1D2" presStyleIdx="1" presStyleCnt="2"/>
      <dgm:spPr/>
    </dgm:pt>
    <dgm:pt modelId="{681E13C0-B136-4F0C-A22A-3ECB57987658}" type="pres">
      <dgm:prSet presAssocID="{FDEF69D0-F697-4FFE-A00A-408790736519}" presName="hierRoot2" presStyleCnt="0">
        <dgm:presLayoutVars>
          <dgm:hierBranch val="init"/>
        </dgm:presLayoutVars>
      </dgm:prSet>
      <dgm:spPr/>
    </dgm:pt>
    <dgm:pt modelId="{230EC129-6B8B-45CF-847D-238B0F473405}" type="pres">
      <dgm:prSet presAssocID="{FDEF69D0-F697-4FFE-A00A-408790736519}" presName="rootComposite" presStyleCnt="0"/>
      <dgm:spPr/>
    </dgm:pt>
    <dgm:pt modelId="{4EEACEDB-4FDE-4620-9D82-683F265FC5CD}" type="pres">
      <dgm:prSet presAssocID="{FDEF69D0-F697-4FFE-A00A-408790736519}" presName="rootText" presStyleLbl="node2" presStyleIdx="1" presStyleCnt="2" custScaleX="273368" custLinFactNeighborX="32395">
        <dgm:presLayoutVars>
          <dgm:chPref val="3"/>
        </dgm:presLayoutVars>
      </dgm:prSet>
      <dgm:spPr/>
    </dgm:pt>
    <dgm:pt modelId="{78D5A274-F864-4477-83DF-BD59724E8605}" type="pres">
      <dgm:prSet presAssocID="{FDEF69D0-F697-4FFE-A00A-408790736519}" presName="rootConnector" presStyleLbl="node2" presStyleIdx="1" presStyleCnt="2"/>
      <dgm:spPr/>
    </dgm:pt>
    <dgm:pt modelId="{83CE87F3-B964-4C23-8797-480F84897E4B}" type="pres">
      <dgm:prSet presAssocID="{FDEF69D0-F697-4FFE-A00A-408790736519}" presName="hierChild4" presStyleCnt="0"/>
      <dgm:spPr/>
    </dgm:pt>
    <dgm:pt modelId="{09A2ECE2-1C57-4656-8AEE-0AE8E66D0C4A}" type="pres">
      <dgm:prSet presAssocID="{7F2E2247-3E22-4FE3-8E6E-52E431E1AE6D}" presName="Name37" presStyleLbl="parChTrans1D3" presStyleIdx="1" presStyleCnt="4"/>
      <dgm:spPr/>
    </dgm:pt>
    <dgm:pt modelId="{EC1E58CC-882A-41BD-9C68-992570B3DAF0}" type="pres">
      <dgm:prSet presAssocID="{CA21FE9E-E36A-418D-83E0-DD030C82A785}" presName="hierRoot2" presStyleCnt="0">
        <dgm:presLayoutVars>
          <dgm:hierBranch val="init"/>
        </dgm:presLayoutVars>
      </dgm:prSet>
      <dgm:spPr/>
    </dgm:pt>
    <dgm:pt modelId="{2CBBABA8-0547-426B-9A0A-17560BA3C0C6}" type="pres">
      <dgm:prSet presAssocID="{CA21FE9E-E36A-418D-83E0-DD030C82A785}" presName="rootComposite" presStyleCnt="0"/>
      <dgm:spPr/>
    </dgm:pt>
    <dgm:pt modelId="{9FF3A39D-0905-4C97-9D51-3FC2F3A87DBE}" type="pres">
      <dgm:prSet presAssocID="{CA21FE9E-E36A-418D-83E0-DD030C82A785}" presName="rootText" presStyleLbl="node3" presStyleIdx="1" presStyleCnt="4" custScaleX="150629" custScaleY="114723" custLinFactX="178482" custLinFactNeighborX="200000" custLinFactNeighborY="19707">
        <dgm:presLayoutVars>
          <dgm:chPref val="3"/>
        </dgm:presLayoutVars>
      </dgm:prSet>
      <dgm:spPr/>
    </dgm:pt>
    <dgm:pt modelId="{DBF96B58-DF81-4C61-9EDE-16BC6E166CAA}" type="pres">
      <dgm:prSet presAssocID="{CA21FE9E-E36A-418D-83E0-DD030C82A785}" presName="rootConnector" presStyleLbl="node3" presStyleIdx="1" presStyleCnt="4"/>
      <dgm:spPr/>
    </dgm:pt>
    <dgm:pt modelId="{71E8CD6B-22DF-40D0-A450-5A83ECA57B79}" type="pres">
      <dgm:prSet presAssocID="{CA21FE9E-E36A-418D-83E0-DD030C82A785}" presName="hierChild4" presStyleCnt="0"/>
      <dgm:spPr/>
    </dgm:pt>
    <dgm:pt modelId="{4A492CF1-F250-429C-A9E8-37B5F3B848F3}" type="pres">
      <dgm:prSet presAssocID="{CA21FE9E-E36A-418D-83E0-DD030C82A785}" presName="hierChild5" presStyleCnt="0"/>
      <dgm:spPr/>
    </dgm:pt>
    <dgm:pt modelId="{9F87F3D8-CDB0-49AB-8758-85D486D76ED3}" type="pres">
      <dgm:prSet presAssocID="{B97EF10F-D6D6-47F0-9D82-D18A317E54A8}" presName="Name37" presStyleLbl="parChTrans1D3" presStyleIdx="2" presStyleCnt="4"/>
      <dgm:spPr/>
    </dgm:pt>
    <dgm:pt modelId="{50A902D8-DB4B-4A99-841C-9329E405B263}" type="pres">
      <dgm:prSet presAssocID="{997B1B5C-3FDF-44FD-824D-5BB5AE9E42DA}" presName="hierRoot2" presStyleCnt="0">
        <dgm:presLayoutVars>
          <dgm:hierBranch val="init"/>
        </dgm:presLayoutVars>
      </dgm:prSet>
      <dgm:spPr/>
    </dgm:pt>
    <dgm:pt modelId="{34524373-9CC2-4AF5-AA9C-ADCE3147CAAC}" type="pres">
      <dgm:prSet presAssocID="{997B1B5C-3FDF-44FD-824D-5BB5AE9E42DA}" presName="rootComposite" presStyleCnt="0"/>
      <dgm:spPr/>
    </dgm:pt>
    <dgm:pt modelId="{2CA59586-9F06-4B39-8838-CA47892FF3C1}" type="pres">
      <dgm:prSet presAssocID="{997B1B5C-3FDF-44FD-824D-5BB5AE9E42DA}" presName="rootText" presStyleLbl="node3" presStyleIdx="2" presStyleCnt="4" custLinFactNeighborX="11016" custLinFactNeighborY="19592">
        <dgm:presLayoutVars>
          <dgm:chPref val="3"/>
        </dgm:presLayoutVars>
      </dgm:prSet>
      <dgm:spPr/>
    </dgm:pt>
    <dgm:pt modelId="{42B565B1-F165-436D-9D3F-6BC8767A2F0A}" type="pres">
      <dgm:prSet presAssocID="{997B1B5C-3FDF-44FD-824D-5BB5AE9E42DA}" presName="rootConnector" presStyleLbl="node3" presStyleIdx="2" presStyleCnt="4"/>
      <dgm:spPr/>
    </dgm:pt>
    <dgm:pt modelId="{5957D5C2-5A34-4909-B2B5-F9C99461F311}" type="pres">
      <dgm:prSet presAssocID="{997B1B5C-3FDF-44FD-824D-5BB5AE9E42DA}" presName="hierChild4" presStyleCnt="0"/>
      <dgm:spPr/>
    </dgm:pt>
    <dgm:pt modelId="{D4DDEF46-FE07-4E57-AF4C-C117019FD2CB}" type="pres">
      <dgm:prSet presAssocID="{5E4AF7D3-7873-4FE2-AB2B-7ECE5C58966B}" presName="Name37" presStyleLbl="parChTrans1D4" presStyleIdx="0" presStyleCnt="6"/>
      <dgm:spPr/>
    </dgm:pt>
    <dgm:pt modelId="{5C0D0774-938A-4F6E-B01B-9B84711954EE}" type="pres">
      <dgm:prSet presAssocID="{6BCC867C-4111-49C2-B71E-BDF0A754E0BF}" presName="hierRoot2" presStyleCnt="0">
        <dgm:presLayoutVars>
          <dgm:hierBranch val="l"/>
        </dgm:presLayoutVars>
      </dgm:prSet>
      <dgm:spPr/>
    </dgm:pt>
    <dgm:pt modelId="{8ADF9AC3-97C4-4863-89EF-F38E62573E2F}" type="pres">
      <dgm:prSet presAssocID="{6BCC867C-4111-49C2-B71E-BDF0A754E0BF}" presName="rootComposite" presStyleCnt="0"/>
      <dgm:spPr/>
    </dgm:pt>
    <dgm:pt modelId="{2A57D823-3AA5-4A4B-AAD3-D613E6546A7C}" type="pres">
      <dgm:prSet presAssocID="{6BCC867C-4111-49C2-B71E-BDF0A754E0BF}" presName="rootText" presStyleLbl="node4" presStyleIdx="0" presStyleCnt="6" custScaleX="128258" custLinFactNeighborX="-28495" custLinFactNeighborY="35206">
        <dgm:presLayoutVars>
          <dgm:chPref val="3"/>
        </dgm:presLayoutVars>
      </dgm:prSet>
      <dgm:spPr/>
    </dgm:pt>
    <dgm:pt modelId="{9F6FE786-E40C-4DE0-9BF5-6D293C283B42}" type="pres">
      <dgm:prSet presAssocID="{6BCC867C-4111-49C2-B71E-BDF0A754E0BF}" presName="rootConnector" presStyleLbl="node4" presStyleIdx="0" presStyleCnt="6"/>
      <dgm:spPr/>
    </dgm:pt>
    <dgm:pt modelId="{65164181-3704-4AE6-A19F-9A61947117C7}" type="pres">
      <dgm:prSet presAssocID="{6BCC867C-4111-49C2-B71E-BDF0A754E0BF}" presName="hierChild4" presStyleCnt="0"/>
      <dgm:spPr/>
    </dgm:pt>
    <dgm:pt modelId="{15B3D504-35D5-4046-8412-31D600356292}" type="pres">
      <dgm:prSet presAssocID="{4B6E5B56-02D2-43D5-B3FF-29B1B263E93C}" presName="Name50" presStyleLbl="parChTrans1D4" presStyleIdx="1" presStyleCnt="6"/>
      <dgm:spPr/>
    </dgm:pt>
    <dgm:pt modelId="{14E33A6B-9F65-4502-82CA-FA2BF6610B68}" type="pres">
      <dgm:prSet presAssocID="{5B6D5D8D-EE4B-427A-A0B3-B73682E41447}" presName="hierRoot2" presStyleCnt="0">
        <dgm:presLayoutVars>
          <dgm:hierBranch val="init"/>
        </dgm:presLayoutVars>
      </dgm:prSet>
      <dgm:spPr/>
    </dgm:pt>
    <dgm:pt modelId="{CD8B3BBE-069A-4566-AC6F-2494144977E3}" type="pres">
      <dgm:prSet presAssocID="{5B6D5D8D-EE4B-427A-A0B3-B73682E41447}" presName="rootComposite" presStyleCnt="0"/>
      <dgm:spPr/>
    </dgm:pt>
    <dgm:pt modelId="{8D0C13AB-C462-43E3-A3AF-A564B358527F}" type="pres">
      <dgm:prSet presAssocID="{5B6D5D8D-EE4B-427A-A0B3-B73682E41447}" presName="rootText" presStyleLbl="node4" presStyleIdx="1" presStyleCnt="6" custScaleX="234054" custScaleY="128596" custLinFactNeighborX="59730" custLinFactNeighborY="27779">
        <dgm:presLayoutVars>
          <dgm:chPref val="3"/>
        </dgm:presLayoutVars>
      </dgm:prSet>
      <dgm:spPr/>
    </dgm:pt>
    <dgm:pt modelId="{065CF884-73B8-43AB-823E-FED2557416F5}" type="pres">
      <dgm:prSet presAssocID="{5B6D5D8D-EE4B-427A-A0B3-B73682E41447}" presName="rootConnector" presStyleLbl="node4" presStyleIdx="1" presStyleCnt="6"/>
      <dgm:spPr/>
    </dgm:pt>
    <dgm:pt modelId="{F5B9CF25-9DCC-4602-9548-CDAF4B8E2E81}" type="pres">
      <dgm:prSet presAssocID="{5B6D5D8D-EE4B-427A-A0B3-B73682E41447}" presName="hierChild4" presStyleCnt="0"/>
      <dgm:spPr/>
    </dgm:pt>
    <dgm:pt modelId="{F356F3DC-A3BF-4AB9-9C19-8842333EFF3C}" type="pres">
      <dgm:prSet presAssocID="{5B6D5D8D-EE4B-427A-A0B3-B73682E41447}" presName="hierChild5" presStyleCnt="0"/>
      <dgm:spPr/>
    </dgm:pt>
    <dgm:pt modelId="{DEB2829D-2A54-492A-9403-530798BCE525}" type="pres">
      <dgm:prSet presAssocID="{206715AE-53DF-4399-BB9C-07E75B2110A9}" presName="Name50" presStyleLbl="parChTrans1D4" presStyleIdx="2" presStyleCnt="6"/>
      <dgm:spPr/>
    </dgm:pt>
    <dgm:pt modelId="{CC4325F1-456F-4A97-8A54-F76E43FE3149}" type="pres">
      <dgm:prSet presAssocID="{391138D0-7426-4BD1-8036-8CC3251FEC3A}" presName="hierRoot2" presStyleCnt="0">
        <dgm:presLayoutVars>
          <dgm:hierBranch val="init"/>
        </dgm:presLayoutVars>
      </dgm:prSet>
      <dgm:spPr/>
    </dgm:pt>
    <dgm:pt modelId="{557EC610-D2EF-46FA-A41D-FA2E6B451898}" type="pres">
      <dgm:prSet presAssocID="{391138D0-7426-4BD1-8036-8CC3251FEC3A}" presName="rootComposite" presStyleCnt="0"/>
      <dgm:spPr/>
    </dgm:pt>
    <dgm:pt modelId="{CE8A23E9-2B39-44A2-9480-E3D4A161EC0C}" type="pres">
      <dgm:prSet presAssocID="{391138D0-7426-4BD1-8036-8CC3251FEC3A}" presName="rootText" presStyleLbl="node4" presStyleIdx="2" presStyleCnt="6" custScaleX="234054" custScaleY="127047" custLinFactNeighborX="60964" custLinFactNeighborY="1335">
        <dgm:presLayoutVars>
          <dgm:chPref val="3"/>
        </dgm:presLayoutVars>
      </dgm:prSet>
      <dgm:spPr/>
    </dgm:pt>
    <dgm:pt modelId="{73B548AF-B536-4087-B860-8B1F774C4CBA}" type="pres">
      <dgm:prSet presAssocID="{391138D0-7426-4BD1-8036-8CC3251FEC3A}" presName="rootConnector" presStyleLbl="node4" presStyleIdx="2" presStyleCnt="6"/>
      <dgm:spPr/>
    </dgm:pt>
    <dgm:pt modelId="{747276EC-0D91-4E3E-8B2E-5DADA87AB8CE}" type="pres">
      <dgm:prSet presAssocID="{391138D0-7426-4BD1-8036-8CC3251FEC3A}" presName="hierChild4" presStyleCnt="0"/>
      <dgm:spPr/>
    </dgm:pt>
    <dgm:pt modelId="{99780FB6-CDB5-4A8D-A07C-E8E4667343B8}" type="pres">
      <dgm:prSet presAssocID="{391138D0-7426-4BD1-8036-8CC3251FEC3A}" presName="hierChild5" presStyleCnt="0"/>
      <dgm:spPr/>
    </dgm:pt>
    <dgm:pt modelId="{FAD2E0C8-507E-4E1A-B939-9C5EA81DC2FE}" type="pres">
      <dgm:prSet presAssocID="{6BCC867C-4111-49C2-B71E-BDF0A754E0BF}" presName="hierChild5" presStyleCnt="0"/>
      <dgm:spPr/>
    </dgm:pt>
    <dgm:pt modelId="{73646372-E536-4097-9361-0F46A780312B}" type="pres">
      <dgm:prSet presAssocID="{C2BEB798-27C4-4CBF-BE50-24313436FC1B}" presName="Name37" presStyleLbl="parChTrans1D4" presStyleIdx="3" presStyleCnt="6"/>
      <dgm:spPr/>
    </dgm:pt>
    <dgm:pt modelId="{C35D370B-9D97-473B-B5B6-FA08E686B4DD}" type="pres">
      <dgm:prSet presAssocID="{148A6B4E-6A7F-4298-A9D4-743E20321FC6}" presName="hierRoot2" presStyleCnt="0">
        <dgm:presLayoutVars>
          <dgm:hierBranch val="r"/>
        </dgm:presLayoutVars>
      </dgm:prSet>
      <dgm:spPr/>
    </dgm:pt>
    <dgm:pt modelId="{2213486F-280F-4F51-A682-5548BC61EAAC}" type="pres">
      <dgm:prSet presAssocID="{148A6B4E-6A7F-4298-A9D4-743E20321FC6}" presName="rootComposite" presStyleCnt="0"/>
      <dgm:spPr/>
    </dgm:pt>
    <dgm:pt modelId="{FAC8978D-8A9E-41DD-91FC-B3447CB1444B}" type="pres">
      <dgm:prSet presAssocID="{148A6B4E-6A7F-4298-A9D4-743E20321FC6}" presName="rootText" presStyleLbl="node4" presStyleIdx="3" presStyleCnt="6" custScaleX="124826" custLinFactNeighborX="48304" custLinFactNeighborY="35815">
        <dgm:presLayoutVars>
          <dgm:chPref val="3"/>
        </dgm:presLayoutVars>
      </dgm:prSet>
      <dgm:spPr/>
    </dgm:pt>
    <dgm:pt modelId="{7A1DFBE2-EA81-4F44-9EF6-A421BC28973B}" type="pres">
      <dgm:prSet presAssocID="{148A6B4E-6A7F-4298-A9D4-743E20321FC6}" presName="rootConnector" presStyleLbl="node4" presStyleIdx="3" presStyleCnt="6"/>
      <dgm:spPr/>
    </dgm:pt>
    <dgm:pt modelId="{E70F1D8D-0BA4-46E4-9E89-9F4063630D0D}" type="pres">
      <dgm:prSet presAssocID="{148A6B4E-6A7F-4298-A9D4-743E20321FC6}" presName="hierChild4" presStyleCnt="0"/>
      <dgm:spPr/>
    </dgm:pt>
    <dgm:pt modelId="{363F8297-5324-483C-BFBB-B210757B198C}" type="pres">
      <dgm:prSet presAssocID="{07EDBE49-2488-47B3-82FE-CF80D1B1F213}" presName="Name50" presStyleLbl="parChTrans1D4" presStyleIdx="4" presStyleCnt="6"/>
      <dgm:spPr/>
    </dgm:pt>
    <dgm:pt modelId="{E5562C85-712C-4D53-936E-309A09AF1153}" type="pres">
      <dgm:prSet presAssocID="{0E73BAC4-8F29-4D3D-BE1C-B9DF11BE6A13}" presName="hierRoot2" presStyleCnt="0">
        <dgm:presLayoutVars>
          <dgm:hierBranch val="r"/>
        </dgm:presLayoutVars>
      </dgm:prSet>
      <dgm:spPr/>
    </dgm:pt>
    <dgm:pt modelId="{70194BD2-A53A-40DA-BE51-E06876DA1872}" type="pres">
      <dgm:prSet presAssocID="{0E73BAC4-8F29-4D3D-BE1C-B9DF11BE6A13}" presName="rootComposite" presStyleCnt="0"/>
      <dgm:spPr/>
    </dgm:pt>
    <dgm:pt modelId="{3B102C13-2265-449E-9664-BE03570BD9D1}" type="pres">
      <dgm:prSet presAssocID="{0E73BAC4-8F29-4D3D-BE1C-B9DF11BE6A13}" presName="rootText" presStyleLbl="node4" presStyleIdx="4" presStyleCnt="6" custScaleX="230269" custScaleY="129669" custLinFactNeighborX="14819" custLinFactNeighborY="31418">
        <dgm:presLayoutVars>
          <dgm:chPref val="3"/>
        </dgm:presLayoutVars>
      </dgm:prSet>
      <dgm:spPr/>
    </dgm:pt>
    <dgm:pt modelId="{93DF199E-1EFD-4DFA-B3DB-BA66D9BBB801}" type="pres">
      <dgm:prSet presAssocID="{0E73BAC4-8F29-4D3D-BE1C-B9DF11BE6A13}" presName="rootConnector" presStyleLbl="node4" presStyleIdx="4" presStyleCnt="6"/>
      <dgm:spPr/>
    </dgm:pt>
    <dgm:pt modelId="{1E364182-070B-4583-BED8-E3BC649EC6D0}" type="pres">
      <dgm:prSet presAssocID="{0E73BAC4-8F29-4D3D-BE1C-B9DF11BE6A13}" presName="hierChild4" presStyleCnt="0"/>
      <dgm:spPr/>
    </dgm:pt>
    <dgm:pt modelId="{01937F06-55C3-49A5-BAEC-56D96735469B}" type="pres">
      <dgm:prSet presAssocID="{0E73BAC4-8F29-4D3D-BE1C-B9DF11BE6A13}" presName="hierChild5" presStyleCnt="0"/>
      <dgm:spPr/>
    </dgm:pt>
    <dgm:pt modelId="{605F29CE-2EE9-4150-BA60-A08F76DAA3D2}" type="pres">
      <dgm:prSet presAssocID="{1C9227C2-EA2C-4127-8991-6749525E9F50}" presName="Name50" presStyleLbl="parChTrans1D4" presStyleIdx="5" presStyleCnt="6"/>
      <dgm:spPr/>
    </dgm:pt>
    <dgm:pt modelId="{20FC4458-936C-4377-AFE2-3B60A7D7C371}" type="pres">
      <dgm:prSet presAssocID="{7A581C72-95EA-487F-95FF-C0E9F966BBDE}" presName="hierRoot2" presStyleCnt="0">
        <dgm:presLayoutVars>
          <dgm:hierBranch val="r"/>
        </dgm:presLayoutVars>
      </dgm:prSet>
      <dgm:spPr/>
    </dgm:pt>
    <dgm:pt modelId="{EA155994-9EC3-4BD8-B01B-353C9FE87CD5}" type="pres">
      <dgm:prSet presAssocID="{7A581C72-95EA-487F-95FF-C0E9F966BBDE}" presName="rootComposite" presStyleCnt="0"/>
      <dgm:spPr/>
    </dgm:pt>
    <dgm:pt modelId="{6053D35F-DC01-4439-B53C-3B0A4A855C70}" type="pres">
      <dgm:prSet presAssocID="{7A581C72-95EA-487F-95FF-C0E9F966BBDE}" presName="rootText" presStyleLbl="node4" presStyleIdx="5" presStyleCnt="6" custScaleX="232142" custScaleY="125305" custLinFactNeighborX="12946" custLinFactNeighborY="1203">
        <dgm:presLayoutVars>
          <dgm:chPref val="3"/>
        </dgm:presLayoutVars>
      </dgm:prSet>
      <dgm:spPr/>
    </dgm:pt>
    <dgm:pt modelId="{D2799EDD-D71A-4C78-8427-FA6993E7C369}" type="pres">
      <dgm:prSet presAssocID="{7A581C72-95EA-487F-95FF-C0E9F966BBDE}" presName="rootConnector" presStyleLbl="node4" presStyleIdx="5" presStyleCnt="6"/>
      <dgm:spPr/>
    </dgm:pt>
    <dgm:pt modelId="{DE548F2D-875B-46ED-8A52-403518557561}" type="pres">
      <dgm:prSet presAssocID="{7A581C72-95EA-487F-95FF-C0E9F966BBDE}" presName="hierChild4" presStyleCnt="0"/>
      <dgm:spPr/>
    </dgm:pt>
    <dgm:pt modelId="{E5C1F053-1727-4959-93A6-2E654C1E01B6}" type="pres">
      <dgm:prSet presAssocID="{7A581C72-95EA-487F-95FF-C0E9F966BBDE}" presName="hierChild5" presStyleCnt="0"/>
      <dgm:spPr/>
    </dgm:pt>
    <dgm:pt modelId="{77F4D6C0-4988-42A0-B0B5-9C160A61C7C4}" type="pres">
      <dgm:prSet presAssocID="{148A6B4E-6A7F-4298-A9D4-743E20321FC6}" presName="hierChild5" presStyleCnt="0"/>
      <dgm:spPr/>
    </dgm:pt>
    <dgm:pt modelId="{E9EA6377-4604-469B-B58E-FC2F266C4AB1}" type="pres">
      <dgm:prSet presAssocID="{997B1B5C-3FDF-44FD-824D-5BB5AE9E42DA}" presName="hierChild5" presStyleCnt="0"/>
      <dgm:spPr/>
    </dgm:pt>
    <dgm:pt modelId="{009916B9-567A-4142-B7E1-5A687F72ADD4}" type="pres">
      <dgm:prSet presAssocID="{7EAA2B24-9945-47D3-9883-C75FBB3C3EFF}" presName="Name37" presStyleLbl="parChTrans1D3" presStyleIdx="3" presStyleCnt="4"/>
      <dgm:spPr/>
    </dgm:pt>
    <dgm:pt modelId="{3A2A16D4-38E0-4033-930F-00F8F3162E6B}" type="pres">
      <dgm:prSet presAssocID="{D5AA5E3B-B8EA-4C41-B2FB-1593E78580CD}" presName="hierRoot2" presStyleCnt="0">
        <dgm:presLayoutVars>
          <dgm:hierBranch val="init"/>
        </dgm:presLayoutVars>
      </dgm:prSet>
      <dgm:spPr/>
    </dgm:pt>
    <dgm:pt modelId="{FF3BB1C8-7E07-44CD-B229-95A951706B5A}" type="pres">
      <dgm:prSet presAssocID="{D5AA5E3B-B8EA-4C41-B2FB-1593E78580CD}" presName="rootComposite" presStyleCnt="0"/>
      <dgm:spPr/>
    </dgm:pt>
    <dgm:pt modelId="{685535E9-4E5B-4929-8F71-A33966682D16}" type="pres">
      <dgm:prSet presAssocID="{D5AA5E3B-B8EA-4C41-B2FB-1593E78580CD}" presName="rootText" presStyleLbl="node3" presStyleIdx="3" presStyleCnt="4" custScaleX="148595" custScaleY="135847" custLinFactX="-194788" custLinFactNeighborX="-200000" custLinFactNeighborY="19967">
        <dgm:presLayoutVars>
          <dgm:chPref val="3"/>
        </dgm:presLayoutVars>
      </dgm:prSet>
      <dgm:spPr/>
    </dgm:pt>
    <dgm:pt modelId="{FB7D6728-3F16-427A-B58E-2E4B5F74C91B}" type="pres">
      <dgm:prSet presAssocID="{D5AA5E3B-B8EA-4C41-B2FB-1593E78580CD}" presName="rootConnector" presStyleLbl="node3" presStyleIdx="3" presStyleCnt="4"/>
      <dgm:spPr/>
    </dgm:pt>
    <dgm:pt modelId="{8056BBD5-DC88-40C4-A2EF-A71F7DDC5DF2}" type="pres">
      <dgm:prSet presAssocID="{D5AA5E3B-B8EA-4C41-B2FB-1593E78580CD}" presName="hierChild4" presStyleCnt="0"/>
      <dgm:spPr/>
    </dgm:pt>
    <dgm:pt modelId="{1524D867-9F56-4128-B86A-0B4B5194A7C7}" type="pres">
      <dgm:prSet presAssocID="{D5AA5E3B-B8EA-4C41-B2FB-1593E78580CD}" presName="hierChild5" presStyleCnt="0"/>
      <dgm:spPr/>
    </dgm:pt>
    <dgm:pt modelId="{C4F26084-2A6A-4A12-85C8-D5CCCDBAE601}" type="pres">
      <dgm:prSet presAssocID="{FDEF69D0-F697-4FFE-A00A-408790736519}" presName="hierChild5" presStyleCnt="0"/>
      <dgm:spPr/>
    </dgm:pt>
    <dgm:pt modelId="{7E5F1C8A-E8E0-400B-8F7A-9301A042DDF3}" type="pres">
      <dgm:prSet presAssocID="{3BF23DCD-D14D-4652-B874-9F574610E87F}" presName="hierChild3" presStyleCnt="0"/>
      <dgm:spPr/>
    </dgm:pt>
  </dgm:ptLst>
  <dgm:cxnLst>
    <dgm:cxn modelId="{CF418F00-4811-4229-9566-3D4DAE804669}" srcId="{6BCC867C-4111-49C2-B71E-BDF0A754E0BF}" destId="{5B6D5D8D-EE4B-427A-A0B3-B73682E41447}" srcOrd="0" destOrd="0" parTransId="{4B6E5B56-02D2-43D5-B3FF-29B1B263E93C}" sibTransId="{140DEE61-7F03-44FC-8953-4427FCD7A6AE}"/>
    <dgm:cxn modelId="{94FAE804-3FE1-451A-8303-D8457D17B284}" srcId="{148A6B4E-6A7F-4298-A9D4-743E20321FC6}" destId="{0E73BAC4-8F29-4D3D-BE1C-B9DF11BE6A13}" srcOrd="0" destOrd="0" parTransId="{07EDBE49-2488-47B3-82FE-CF80D1B1F213}" sibTransId="{B356B0B3-DFA3-464F-B55C-729706C82A5C}"/>
    <dgm:cxn modelId="{8692F704-9DA9-4464-8B3D-B46D16F49088}" type="presOf" srcId="{997B1B5C-3FDF-44FD-824D-5BB5AE9E42DA}" destId="{2CA59586-9F06-4B39-8838-CA47892FF3C1}" srcOrd="0" destOrd="0" presId="urn:microsoft.com/office/officeart/2005/8/layout/orgChart1"/>
    <dgm:cxn modelId="{007FEF05-2902-40AA-B9BD-FB622925ED85}" type="presOf" srcId="{07EDBE49-2488-47B3-82FE-CF80D1B1F213}" destId="{363F8297-5324-483C-BFBB-B210757B198C}" srcOrd="0" destOrd="0" presId="urn:microsoft.com/office/officeart/2005/8/layout/orgChart1"/>
    <dgm:cxn modelId="{93040307-B478-4F09-AC94-0E2945B74955}" type="presOf" srcId="{BDCDDA8C-8DFC-47C1-A4E1-096910C1CB90}" destId="{186F031B-D164-45C6-AEEF-88478D96D870}" srcOrd="0" destOrd="0" presId="urn:microsoft.com/office/officeart/2005/8/layout/orgChart1"/>
    <dgm:cxn modelId="{34641E0B-95F1-4BA8-B791-FDC78308CDC2}" srcId="{10AA78BD-4928-4685-8370-A546C40C5E67}" destId="{3BF23DCD-D14D-4652-B874-9F574610E87F}" srcOrd="0" destOrd="0" parTransId="{B409898D-E27C-41BE-A35C-87206B918AE1}" sibTransId="{A18E1566-3773-4D75-AF72-86C4B1D6D836}"/>
    <dgm:cxn modelId="{9C2DBD21-1046-4856-87A2-BD07B323558F}" type="presOf" srcId="{3BF23DCD-D14D-4652-B874-9F574610E87F}" destId="{7936441A-BFD1-4D04-B4C4-EC4AC25EAD7F}" srcOrd="1" destOrd="0" presId="urn:microsoft.com/office/officeart/2005/8/layout/orgChart1"/>
    <dgm:cxn modelId="{5A03FB22-26CF-4229-8FE7-8E8B3C8061EB}" type="presOf" srcId="{7A581C72-95EA-487F-95FF-C0E9F966BBDE}" destId="{D2799EDD-D71A-4C78-8427-FA6993E7C369}" srcOrd="1" destOrd="0" presId="urn:microsoft.com/office/officeart/2005/8/layout/orgChart1"/>
    <dgm:cxn modelId="{84A15231-6E6F-4382-A54A-2BC82F55248B}" type="presOf" srcId="{FDEF69D0-F697-4FFE-A00A-408790736519}" destId="{4EEACEDB-4FDE-4620-9D82-683F265FC5CD}" srcOrd="0" destOrd="0" presId="urn:microsoft.com/office/officeart/2005/8/layout/orgChart1"/>
    <dgm:cxn modelId="{363E6832-A1F4-4C4C-9D0B-76AC80E43E4E}" type="presOf" srcId="{1C9227C2-EA2C-4127-8991-6749525E9F50}" destId="{605F29CE-2EE9-4150-BA60-A08F76DAA3D2}" srcOrd="0" destOrd="0" presId="urn:microsoft.com/office/officeart/2005/8/layout/orgChart1"/>
    <dgm:cxn modelId="{6373DF33-CAB7-4112-94ED-4CB81623D566}" type="presOf" srcId="{CA21FE9E-E36A-418D-83E0-DD030C82A785}" destId="{9FF3A39D-0905-4C97-9D51-3FC2F3A87DBE}" srcOrd="0" destOrd="0" presId="urn:microsoft.com/office/officeart/2005/8/layout/orgChart1"/>
    <dgm:cxn modelId="{E669C437-1655-4C73-A962-90BE0B400FE6}" type="presOf" srcId="{0E73BAC4-8F29-4D3D-BE1C-B9DF11BE6A13}" destId="{3B102C13-2265-449E-9664-BE03570BD9D1}" srcOrd="0" destOrd="0" presId="urn:microsoft.com/office/officeart/2005/8/layout/orgChart1"/>
    <dgm:cxn modelId="{5CBBF437-BD65-4D89-89CE-C092C8F50D3D}" type="presOf" srcId="{B97EF10F-D6D6-47F0-9D82-D18A317E54A8}" destId="{9F87F3D8-CDB0-49AB-8758-85D486D76ED3}" srcOrd="0" destOrd="0" presId="urn:microsoft.com/office/officeart/2005/8/layout/orgChart1"/>
    <dgm:cxn modelId="{08693738-3694-433F-B32C-99592A198DE4}" type="presOf" srcId="{391138D0-7426-4BD1-8036-8CC3251FEC3A}" destId="{CE8A23E9-2B39-44A2-9480-E3D4A161EC0C}" srcOrd="0" destOrd="0" presId="urn:microsoft.com/office/officeart/2005/8/layout/orgChart1"/>
    <dgm:cxn modelId="{0605F838-026F-40A6-9FC5-C4626853AC9B}" type="presOf" srcId="{0E73BAC4-8F29-4D3D-BE1C-B9DF11BE6A13}" destId="{93DF199E-1EFD-4DFA-B3DB-BA66D9BBB801}" srcOrd="1" destOrd="0" presId="urn:microsoft.com/office/officeart/2005/8/layout/orgChart1"/>
    <dgm:cxn modelId="{BEE23E3D-DE7D-4102-AC68-56B61A21B830}" srcId="{3BF23DCD-D14D-4652-B874-9F574610E87F}" destId="{D2258C22-54CB-48FC-AC5A-49FB07933336}" srcOrd="0" destOrd="0" parTransId="{45411D7C-3F8A-4B1A-AFFB-B8E34BBD757F}" sibTransId="{BE626701-CCBC-46B3-A519-19F66EDBFAA6}"/>
    <dgm:cxn modelId="{6A57945B-4071-4104-B494-D9DB5726B32D}" srcId="{FDEF69D0-F697-4FFE-A00A-408790736519}" destId="{CA21FE9E-E36A-418D-83E0-DD030C82A785}" srcOrd="0" destOrd="0" parTransId="{7F2E2247-3E22-4FE3-8E6E-52E431E1AE6D}" sibTransId="{E5C3DA2F-D15E-4272-8A20-C497507132FD}"/>
    <dgm:cxn modelId="{B9F62B5F-EB58-46CA-9658-D944316D00AD}" type="presOf" srcId="{5E4AF7D3-7873-4FE2-AB2B-7ECE5C58966B}" destId="{D4DDEF46-FE07-4E57-AF4C-C117019FD2CB}" srcOrd="0" destOrd="0" presId="urn:microsoft.com/office/officeart/2005/8/layout/orgChart1"/>
    <dgm:cxn modelId="{DACA2A61-1499-49FA-AFC1-FBFECD6876ED}" type="presOf" srcId="{FDEF69D0-F697-4FFE-A00A-408790736519}" destId="{78D5A274-F864-4477-83DF-BD59724E8605}" srcOrd="1" destOrd="0" presId="urn:microsoft.com/office/officeart/2005/8/layout/orgChart1"/>
    <dgm:cxn modelId="{1D5F3262-DE25-44D3-893E-CF82C93454AF}" type="presOf" srcId="{10AA78BD-4928-4685-8370-A546C40C5E67}" destId="{2DDB4B63-E25B-44D0-8308-FB2D55EF7A94}" srcOrd="0" destOrd="0" presId="urn:microsoft.com/office/officeart/2005/8/layout/orgChart1"/>
    <dgm:cxn modelId="{5F211663-7133-4B72-94E1-DCC84B4276DA}" type="presOf" srcId="{45411D7C-3F8A-4B1A-AFFB-B8E34BBD757F}" destId="{27FCCD8B-CCFE-4FCD-AAF2-835EAA45CC31}" srcOrd="0" destOrd="0" presId="urn:microsoft.com/office/officeart/2005/8/layout/orgChart1"/>
    <dgm:cxn modelId="{F94E3B44-DA0D-4DF2-A38A-CBE944C78F75}" type="presOf" srcId="{391138D0-7426-4BD1-8036-8CC3251FEC3A}" destId="{73B548AF-B536-4087-B860-8B1F774C4CBA}" srcOrd="1" destOrd="0" presId="urn:microsoft.com/office/officeart/2005/8/layout/orgChart1"/>
    <dgm:cxn modelId="{797FC966-EDB8-4D67-B918-20A0066C13B1}" srcId="{6BCC867C-4111-49C2-B71E-BDF0A754E0BF}" destId="{391138D0-7426-4BD1-8036-8CC3251FEC3A}" srcOrd="1" destOrd="0" parTransId="{206715AE-53DF-4399-BB9C-07E75B2110A9}" sibTransId="{1566CB97-9E9B-47C6-91B0-191FC0F52C97}"/>
    <dgm:cxn modelId="{DF9A525A-D5A6-4371-B93A-A9229615A901}" type="presOf" srcId="{7A581C72-95EA-487F-95FF-C0E9F966BBDE}" destId="{6053D35F-DC01-4439-B53C-3B0A4A855C70}" srcOrd="0" destOrd="0" presId="urn:microsoft.com/office/officeart/2005/8/layout/orgChart1"/>
    <dgm:cxn modelId="{F719057B-958D-4EDA-9CF2-3341761DE6B2}" type="presOf" srcId="{3BF23DCD-D14D-4652-B874-9F574610E87F}" destId="{C1F0DADE-DA22-4CBB-AA05-4F3FCB308B2C}" srcOrd="0" destOrd="0" presId="urn:microsoft.com/office/officeart/2005/8/layout/orgChart1"/>
    <dgm:cxn modelId="{C4C2447F-0CBF-4E59-80E4-34F574CDDCBE}" srcId="{D2258C22-54CB-48FC-AC5A-49FB07933336}" destId="{BDCDDA8C-8DFC-47C1-A4E1-096910C1CB90}" srcOrd="0" destOrd="0" parTransId="{497F5C57-54E2-454E-A1F6-9646B994466E}" sibTransId="{B3075B2F-40EC-481B-84E7-DE8BDDA77768}"/>
    <dgm:cxn modelId="{F92CC980-1F4F-4F4D-A404-9C0FA08F400B}" type="presOf" srcId="{148A6B4E-6A7F-4298-A9D4-743E20321FC6}" destId="{FAC8978D-8A9E-41DD-91FC-B3447CB1444B}" srcOrd="0" destOrd="0" presId="urn:microsoft.com/office/officeart/2005/8/layout/orgChart1"/>
    <dgm:cxn modelId="{93714787-3074-4690-AF46-55054D6CF226}" type="presOf" srcId="{D2258C22-54CB-48FC-AC5A-49FB07933336}" destId="{D66CC37F-1598-4AB2-8566-701FE03BFC25}" srcOrd="1" destOrd="0" presId="urn:microsoft.com/office/officeart/2005/8/layout/orgChart1"/>
    <dgm:cxn modelId="{43849589-0034-4239-AEA3-668F022D1B50}" type="presOf" srcId="{5B6D5D8D-EE4B-427A-A0B3-B73682E41447}" destId="{065CF884-73B8-43AB-823E-FED2557416F5}" srcOrd="1" destOrd="0" presId="urn:microsoft.com/office/officeart/2005/8/layout/orgChart1"/>
    <dgm:cxn modelId="{8238E991-0506-4814-88FB-C55ED10CF2C2}" type="presOf" srcId="{497F5C57-54E2-454E-A1F6-9646B994466E}" destId="{DC80C75E-C69C-4F07-9CD2-489B5FABCB6D}" srcOrd="0" destOrd="0" presId="urn:microsoft.com/office/officeart/2005/8/layout/orgChart1"/>
    <dgm:cxn modelId="{BA8DB799-2A94-42D2-BB2C-8CE7DC5A0B4E}" srcId="{148A6B4E-6A7F-4298-A9D4-743E20321FC6}" destId="{7A581C72-95EA-487F-95FF-C0E9F966BBDE}" srcOrd="1" destOrd="0" parTransId="{1C9227C2-EA2C-4127-8991-6749525E9F50}" sibTransId="{E0C99832-0AB2-481B-938B-C3751E09CF2E}"/>
    <dgm:cxn modelId="{8820309A-412A-4D09-A6B0-0DA881011570}" type="presOf" srcId="{5B6D5D8D-EE4B-427A-A0B3-B73682E41447}" destId="{8D0C13AB-C462-43E3-A3AF-A564B358527F}" srcOrd="0" destOrd="0" presId="urn:microsoft.com/office/officeart/2005/8/layout/orgChart1"/>
    <dgm:cxn modelId="{81601DA4-278A-49A0-AB9E-F060C3E62651}" type="presOf" srcId="{CA21FE9E-E36A-418D-83E0-DD030C82A785}" destId="{DBF96B58-DF81-4C61-9EDE-16BC6E166CAA}" srcOrd="1" destOrd="0" presId="urn:microsoft.com/office/officeart/2005/8/layout/orgChart1"/>
    <dgm:cxn modelId="{537F61A5-2DE0-4915-8FBC-E22F01B340DA}" type="presOf" srcId="{997B1B5C-3FDF-44FD-824D-5BB5AE9E42DA}" destId="{42B565B1-F165-436D-9D3F-6BC8767A2F0A}" srcOrd="1" destOrd="0" presId="urn:microsoft.com/office/officeart/2005/8/layout/orgChart1"/>
    <dgm:cxn modelId="{A4B352AA-CF9B-4306-B4ED-2CF95B27294C}" type="presOf" srcId="{7EAA2B24-9945-47D3-9883-C75FBB3C3EFF}" destId="{009916B9-567A-4142-B7E1-5A687F72ADD4}" srcOrd="0" destOrd="0" presId="urn:microsoft.com/office/officeart/2005/8/layout/orgChart1"/>
    <dgm:cxn modelId="{794D34AF-E584-4D6F-8439-56ABC515C148}" type="presOf" srcId="{D5AA5E3B-B8EA-4C41-B2FB-1593E78580CD}" destId="{FB7D6728-3F16-427A-B58E-2E4B5F74C91B}" srcOrd="1" destOrd="0" presId="urn:microsoft.com/office/officeart/2005/8/layout/orgChart1"/>
    <dgm:cxn modelId="{3B40A1B2-C0EA-4156-9497-2313B44CAACF}" type="presOf" srcId="{206715AE-53DF-4399-BB9C-07E75B2110A9}" destId="{DEB2829D-2A54-492A-9403-530798BCE525}" srcOrd="0" destOrd="0" presId="urn:microsoft.com/office/officeart/2005/8/layout/orgChart1"/>
    <dgm:cxn modelId="{A5F8A9B3-8AA7-4AC3-B7C3-BAF7A542A67A}" type="presOf" srcId="{BDCDDA8C-8DFC-47C1-A4E1-096910C1CB90}" destId="{62BA834C-34AE-471E-8699-9A7EF68C659D}" srcOrd="1" destOrd="0" presId="urn:microsoft.com/office/officeart/2005/8/layout/orgChart1"/>
    <dgm:cxn modelId="{3D69CBB9-8953-44E1-BDB3-3878A6715CC7}" type="presOf" srcId="{4B6E5B56-02D2-43D5-B3FF-29B1B263E93C}" destId="{15B3D504-35D5-4046-8412-31D600356292}" srcOrd="0" destOrd="0" presId="urn:microsoft.com/office/officeart/2005/8/layout/orgChart1"/>
    <dgm:cxn modelId="{E2E488BF-9EAB-4E68-A90B-A93B6517861B}" type="presOf" srcId="{D2258C22-54CB-48FC-AC5A-49FB07933336}" destId="{DCFC9C9D-318B-4B42-8455-B74FA1139AF9}" srcOrd="0" destOrd="0" presId="urn:microsoft.com/office/officeart/2005/8/layout/orgChart1"/>
    <dgm:cxn modelId="{1640ECD0-13FF-40B5-9636-5AAF338E4ED0}" type="presOf" srcId="{6BCC867C-4111-49C2-B71E-BDF0A754E0BF}" destId="{9F6FE786-E40C-4DE0-9BF5-6D293C283B42}" srcOrd="1" destOrd="0" presId="urn:microsoft.com/office/officeart/2005/8/layout/orgChart1"/>
    <dgm:cxn modelId="{0E11FBD5-35C8-4E01-BA67-D9A0E2B6DB98}" srcId="{FDEF69D0-F697-4FFE-A00A-408790736519}" destId="{D5AA5E3B-B8EA-4C41-B2FB-1593E78580CD}" srcOrd="2" destOrd="0" parTransId="{7EAA2B24-9945-47D3-9883-C75FBB3C3EFF}" sibTransId="{D6E2AAA0-60C5-4AF5-9A01-37414B9120C4}"/>
    <dgm:cxn modelId="{BC9CFED7-5BAD-4DC3-9CAF-3F80BEC7BEE2}" type="presOf" srcId="{7F2E2247-3E22-4FE3-8E6E-52E431E1AE6D}" destId="{09A2ECE2-1C57-4656-8AEE-0AE8E66D0C4A}" srcOrd="0" destOrd="0" presId="urn:microsoft.com/office/officeart/2005/8/layout/orgChart1"/>
    <dgm:cxn modelId="{40650FD8-8692-4932-B165-E4ECEBA661FC}" srcId="{FDEF69D0-F697-4FFE-A00A-408790736519}" destId="{997B1B5C-3FDF-44FD-824D-5BB5AE9E42DA}" srcOrd="1" destOrd="0" parTransId="{B97EF10F-D6D6-47F0-9D82-D18A317E54A8}" sibTransId="{03435509-BAEB-4AF8-AD21-F4E9C2FE1411}"/>
    <dgm:cxn modelId="{7C782CDD-43A7-4018-846C-21C80332CCBA}" type="presOf" srcId="{030EE85A-2226-434B-BFDD-E1EEB550750A}" destId="{1C81A377-F54B-4A65-8CEE-5F696FC24AB3}" srcOrd="0" destOrd="0" presId="urn:microsoft.com/office/officeart/2005/8/layout/orgChart1"/>
    <dgm:cxn modelId="{0E59B2DD-1E3A-4350-B099-97F7C6FF0BCB}" type="presOf" srcId="{D5AA5E3B-B8EA-4C41-B2FB-1593E78580CD}" destId="{685535E9-4E5B-4929-8F71-A33966682D16}" srcOrd="0" destOrd="0" presId="urn:microsoft.com/office/officeart/2005/8/layout/orgChart1"/>
    <dgm:cxn modelId="{8734BADE-9FE1-4CCD-BCC9-6D3DE93587A6}" srcId="{997B1B5C-3FDF-44FD-824D-5BB5AE9E42DA}" destId="{6BCC867C-4111-49C2-B71E-BDF0A754E0BF}" srcOrd="0" destOrd="0" parTransId="{5E4AF7D3-7873-4FE2-AB2B-7ECE5C58966B}" sibTransId="{0C038D65-197B-4AF7-9A94-9972646E1603}"/>
    <dgm:cxn modelId="{D63D90E1-70C5-458D-835A-9D6C31F04A75}" srcId="{3BF23DCD-D14D-4652-B874-9F574610E87F}" destId="{FDEF69D0-F697-4FFE-A00A-408790736519}" srcOrd="1" destOrd="0" parTransId="{030EE85A-2226-434B-BFDD-E1EEB550750A}" sibTransId="{1A315C1A-135E-4C1D-9770-63EB99D1BD4F}"/>
    <dgm:cxn modelId="{6987C3F7-1966-4BA9-9376-240509181249}" type="presOf" srcId="{C2BEB798-27C4-4CBF-BE50-24313436FC1B}" destId="{73646372-E536-4097-9361-0F46A780312B}" srcOrd="0" destOrd="0" presId="urn:microsoft.com/office/officeart/2005/8/layout/orgChart1"/>
    <dgm:cxn modelId="{FD05BEF8-62CE-4532-8272-49D5D81A0CA0}" type="presOf" srcId="{148A6B4E-6A7F-4298-A9D4-743E20321FC6}" destId="{7A1DFBE2-EA81-4F44-9EF6-A421BC28973B}" srcOrd="1" destOrd="0" presId="urn:microsoft.com/office/officeart/2005/8/layout/orgChart1"/>
    <dgm:cxn modelId="{E220E7F9-5D14-4EE3-B5CC-2485C3980D62}" srcId="{997B1B5C-3FDF-44FD-824D-5BB5AE9E42DA}" destId="{148A6B4E-6A7F-4298-A9D4-743E20321FC6}" srcOrd="1" destOrd="0" parTransId="{C2BEB798-27C4-4CBF-BE50-24313436FC1B}" sibTransId="{417CC8C4-492F-4721-94DC-D96652438D5D}"/>
    <dgm:cxn modelId="{CB096BFD-1DDD-49DD-B9E9-78302935D612}" type="presOf" srcId="{6BCC867C-4111-49C2-B71E-BDF0A754E0BF}" destId="{2A57D823-3AA5-4A4B-AAD3-D613E6546A7C}" srcOrd="0" destOrd="0" presId="urn:microsoft.com/office/officeart/2005/8/layout/orgChart1"/>
    <dgm:cxn modelId="{F657DF64-5F46-46C3-BBB6-07C37B6009D4}" type="presParOf" srcId="{2DDB4B63-E25B-44D0-8308-FB2D55EF7A94}" destId="{533D5CEC-597F-4A06-AF88-0557B1234BDE}" srcOrd="0" destOrd="0" presId="urn:microsoft.com/office/officeart/2005/8/layout/orgChart1"/>
    <dgm:cxn modelId="{1999BD26-258D-43A1-8672-CEA40CAA7835}" type="presParOf" srcId="{533D5CEC-597F-4A06-AF88-0557B1234BDE}" destId="{A4CE7B08-7D79-42CF-A402-AD67ACACD346}" srcOrd="0" destOrd="0" presId="urn:microsoft.com/office/officeart/2005/8/layout/orgChart1"/>
    <dgm:cxn modelId="{E43DDA0B-4021-4CD0-9F77-5E3EC1E6DDC9}" type="presParOf" srcId="{A4CE7B08-7D79-42CF-A402-AD67ACACD346}" destId="{C1F0DADE-DA22-4CBB-AA05-4F3FCB308B2C}" srcOrd="0" destOrd="0" presId="urn:microsoft.com/office/officeart/2005/8/layout/orgChart1"/>
    <dgm:cxn modelId="{06F6552D-A809-4871-B9D1-A96C7934DCFD}" type="presParOf" srcId="{A4CE7B08-7D79-42CF-A402-AD67ACACD346}" destId="{7936441A-BFD1-4D04-B4C4-EC4AC25EAD7F}" srcOrd="1" destOrd="0" presId="urn:microsoft.com/office/officeart/2005/8/layout/orgChart1"/>
    <dgm:cxn modelId="{F192FB6D-0656-4E6E-8D9A-C9C76FDAD4D4}" type="presParOf" srcId="{533D5CEC-597F-4A06-AF88-0557B1234BDE}" destId="{7419DE65-44DB-4625-B579-2B801A1F536B}" srcOrd="1" destOrd="0" presId="urn:microsoft.com/office/officeart/2005/8/layout/orgChart1"/>
    <dgm:cxn modelId="{8DD5681A-0F0C-4849-9ACA-1CB4D6AE4871}" type="presParOf" srcId="{7419DE65-44DB-4625-B579-2B801A1F536B}" destId="{27FCCD8B-CCFE-4FCD-AAF2-835EAA45CC31}" srcOrd="0" destOrd="0" presId="urn:microsoft.com/office/officeart/2005/8/layout/orgChart1"/>
    <dgm:cxn modelId="{9AE0CBDF-6B22-44B8-BD1E-E4DECDA36B5A}" type="presParOf" srcId="{7419DE65-44DB-4625-B579-2B801A1F536B}" destId="{DDCA9B3D-0F7D-4B0D-B85D-7F07397B8566}" srcOrd="1" destOrd="0" presId="urn:microsoft.com/office/officeart/2005/8/layout/orgChart1"/>
    <dgm:cxn modelId="{B349A4AB-89A3-474D-8C57-360A91A542E5}" type="presParOf" srcId="{DDCA9B3D-0F7D-4B0D-B85D-7F07397B8566}" destId="{E98BD5D9-5FDF-4222-A601-80D9F3988C45}" srcOrd="0" destOrd="0" presId="urn:microsoft.com/office/officeart/2005/8/layout/orgChart1"/>
    <dgm:cxn modelId="{CB455AE2-04C7-4E33-9D27-1AF401933510}" type="presParOf" srcId="{E98BD5D9-5FDF-4222-A601-80D9F3988C45}" destId="{DCFC9C9D-318B-4B42-8455-B74FA1139AF9}" srcOrd="0" destOrd="0" presId="urn:microsoft.com/office/officeart/2005/8/layout/orgChart1"/>
    <dgm:cxn modelId="{E1EA62A2-15FA-47E2-99F7-53371D2A116F}" type="presParOf" srcId="{E98BD5D9-5FDF-4222-A601-80D9F3988C45}" destId="{D66CC37F-1598-4AB2-8566-701FE03BFC25}" srcOrd="1" destOrd="0" presId="urn:microsoft.com/office/officeart/2005/8/layout/orgChart1"/>
    <dgm:cxn modelId="{A287BD6F-4937-4C26-B219-BD1B35DBF6BE}" type="presParOf" srcId="{DDCA9B3D-0F7D-4B0D-B85D-7F07397B8566}" destId="{750A9D22-0F77-4E57-90E1-3FFD69B78071}" srcOrd="1" destOrd="0" presId="urn:microsoft.com/office/officeart/2005/8/layout/orgChart1"/>
    <dgm:cxn modelId="{0039A1FC-86D5-4698-9F23-30A633347FF7}" type="presParOf" srcId="{750A9D22-0F77-4E57-90E1-3FFD69B78071}" destId="{DC80C75E-C69C-4F07-9CD2-489B5FABCB6D}" srcOrd="0" destOrd="0" presId="urn:microsoft.com/office/officeart/2005/8/layout/orgChart1"/>
    <dgm:cxn modelId="{DD4323A8-A61C-4B92-BA2B-5232AB4BBC70}" type="presParOf" srcId="{750A9D22-0F77-4E57-90E1-3FFD69B78071}" destId="{C4D8AB64-5177-45B4-8A41-8A32160E19DC}" srcOrd="1" destOrd="0" presId="urn:microsoft.com/office/officeart/2005/8/layout/orgChart1"/>
    <dgm:cxn modelId="{265E922A-48B4-4F46-9FD4-AA2924E097B1}" type="presParOf" srcId="{C4D8AB64-5177-45B4-8A41-8A32160E19DC}" destId="{9C74711E-EEB2-477B-B5BA-C7F17E62FEF4}" srcOrd="0" destOrd="0" presId="urn:microsoft.com/office/officeart/2005/8/layout/orgChart1"/>
    <dgm:cxn modelId="{E85384DA-F814-4AAD-925A-83DAC5BA0AF9}" type="presParOf" srcId="{9C74711E-EEB2-477B-B5BA-C7F17E62FEF4}" destId="{186F031B-D164-45C6-AEEF-88478D96D870}" srcOrd="0" destOrd="0" presId="urn:microsoft.com/office/officeart/2005/8/layout/orgChart1"/>
    <dgm:cxn modelId="{CCD6B7DD-CFA4-44BB-8B36-FB51062C3C9D}" type="presParOf" srcId="{9C74711E-EEB2-477B-B5BA-C7F17E62FEF4}" destId="{62BA834C-34AE-471E-8699-9A7EF68C659D}" srcOrd="1" destOrd="0" presId="urn:microsoft.com/office/officeart/2005/8/layout/orgChart1"/>
    <dgm:cxn modelId="{CD810A56-8CEA-4B08-AFF9-FB4E98A6D4AD}" type="presParOf" srcId="{C4D8AB64-5177-45B4-8A41-8A32160E19DC}" destId="{C19DF997-C616-4114-B994-22997D327383}" srcOrd="1" destOrd="0" presId="urn:microsoft.com/office/officeart/2005/8/layout/orgChart1"/>
    <dgm:cxn modelId="{A4D4357D-8072-453D-9B68-AD0338D914DA}" type="presParOf" srcId="{C4D8AB64-5177-45B4-8A41-8A32160E19DC}" destId="{AC6FC665-CE54-4771-AA01-47ABC01A321F}" srcOrd="2" destOrd="0" presId="urn:microsoft.com/office/officeart/2005/8/layout/orgChart1"/>
    <dgm:cxn modelId="{F9A67213-9BC2-4A26-BE26-22C8ABEF0EAA}" type="presParOf" srcId="{DDCA9B3D-0F7D-4B0D-B85D-7F07397B8566}" destId="{351B9B59-7137-4E87-950A-2C2D9524F735}" srcOrd="2" destOrd="0" presId="urn:microsoft.com/office/officeart/2005/8/layout/orgChart1"/>
    <dgm:cxn modelId="{D163827F-FA8E-4CD7-8EE1-66075067A359}" type="presParOf" srcId="{7419DE65-44DB-4625-B579-2B801A1F536B}" destId="{1C81A377-F54B-4A65-8CEE-5F696FC24AB3}" srcOrd="2" destOrd="0" presId="urn:microsoft.com/office/officeart/2005/8/layout/orgChart1"/>
    <dgm:cxn modelId="{3D8A12EA-1484-42FF-AD91-BA2B6A835C1F}" type="presParOf" srcId="{7419DE65-44DB-4625-B579-2B801A1F536B}" destId="{681E13C0-B136-4F0C-A22A-3ECB57987658}" srcOrd="3" destOrd="0" presId="urn:microsoft.com/office/officeart/2005/8/layout/orgChart1"/>
    <dgm:cxn modelId="{64607372-3DEB-439E-B2DD-DB404168B7C9}" type="presParOf" srcId="{681E13C0-B136-4F0C-A22A-3ECB57987658}" destId="{230EC129-6B8B-45CF-847D-238B0F473405}" srcOrd="0" destOrd="0" presId="urn:microsoft.com/office/officeart/2005/8/layout/orgChart1"/>
    <dgm:cxn modelId="{9C41E59D-AB5F-4E72-921C-5BD3064F61D5}" type="presParOf" srcId="{230EC129-6B8B-45CF-847D-238B0F473405}" destId="{4EEACEDB-4FDE-4620-9D82-683F265FC5CD}" srcOrd="0" destOrd="0" presId="urn:microsoft.com/office/officeart/2005/8/layout/orgChart1"/>
    <dgm:cxn modelId="{AF65BA17-40DF-4192-BD2F-8BBB6AABA4D7}" type="presParOf" srcId="{230EC129-6B8B-45CF-847D-238B0F473405}" destId="{78D5A274-F864-4477-83DF-BD59724E8605}" srcOrd="1" destOrd="0" presId="urn:microsoft.com/office/officeart/2005/8/layout/orgChart1"/>
    <dgm:cxn modelId="{07F99A92-FE31-445C-8A81-72114735F1D8}" type="presParOf" srcId="{681E13C0-B136-4F0C-A22A-3ECB57987658}" destId="{83CE87F3-B964-4C23-8797-480F84897E4B}" srcOrd="1" destOrd="0" presId="urn:microsoft.com/office/officeart/2005/8/layout/orgChart1"/>
    <dgm:cxn modelId="{DBBFA5D6-4308-4715-9082-CCE3E4AAC79D}" type="presParOf" srcId="{83CE87F3-B964-4C23-8797-480F84897E4B}" destId="{09A2ECE2-1C57-4656-8AEE-0AE8E66D0C4A}" srcOrd="0" destOrd="0" presId="urn:microsoft.com/office/officeart/2005/8/layout/orgChart1"/>
    <dgm:cxn modelId="{F811AEA8-0E2F-4EB8-9B93-3AD34D1E41E8}" type="presParOf" srcId="{83CE87F3-B964-4C23-8797-480F84897E4B}" destId="{EC1E58CC-882A-41BD-9C68-992570B3DAF0}" srcOrd="1" destOrd="0" presId="urn:microsoft.com/office/officeart/2005/8/layout/orgChart1"/>
    <dgm:cxn modelId="{95FE5E68-DE79-449A-9045-A3142090C45F}" type="presParOf" srcId="{EC1E58CC-882A-41BD-9C68-992570B3DAF0}" destId="{2CBBABA8-0547-426B-9A0A-17560BA3C0C6}" srcOrd="0" destOrd="0" presId="urn:microsoft.com/office/officeart/2005/8/layout/orgChart1"/>
    <dgm:cxn modelId="{57FA0084-0D8A-4E7D-AAA9-3ACE98B6B9A2}" type="presParOf" srcId="{2CBBABA8-0547-426B-9A0A-17560BA3C0C6}" destId="{9FF3A39D-0905-4C97-9D51-3FC2F3A87DBE}" srcOrd="0" destOrd="0" presId="urn:microsoft.com/office/officeart/2005/8/layout/orgChart1"/>
    <dgm:cxn modelId="{559A56C0-9786-4815-93CB-CF084B0A802F}" type="presParOf" srcId="{2CBBABA8-0547-426B-9A0A-17560BA3C0C6}" destId="{DBF96B58-DF81-4C61-9EDE-16BC6E166CAA}" srcOrd="1" destOrd="0" presId="urn:microsoft.com/office/officeart/2005/8/layout/orgChart1"/>
    <dgm:cxn modelId="{6981E9D7-A4D0-4DAE-9C2C-687D532E6957}" type="presParOf" srcId="{EC1E58CC-882A-41BD-9C68-992570B3DAF0}" destId="{71E8CD6B-22DF-40D0-A450-5A83ECA57B79}" srcOrd="1" destOrd="0" presId="urn:microsoft.com/office/officeart/2005/8/layout/orgChart1"/>
    <dgm:cxn modelId="{B4378AA3-5D5D-4CF4-B0D1-C255797679D8}" type="presParOf" srcId="{EC1E58CC-882A-41BD-9C68-992570B3DAF0}" destId="{4A492CF1-F250-429C-A9E8-37B5F3B848F3}" srcOrd="2" destOrd="0" presId="urn:microsoft.com/office/officeart/2005/8/layout/orgChart1"/>
    <dgm:cxn modelId="{C6599C4C-1CFB-4AA7-B082-7FA3E42D7B4E}" type="presParOf" srcId="{83CE87F3-B964-4C23-8797-480F84897E4B}" destId="{9F87F3D8-CDB0-49AB-8758-85D486D76ED3}" srcOrd="2" destOrd="0" presId="urn:microsoft.com/office/officeart/2005/8/layout/orgChart1"/>
    <dgm:cxn modelId="{6CCD2995-9BCB-425D-909D-0C691DFB1A52}" type="presParOf" srcId="{83CE87F3-B964-4C23-8797-480F84897E4B}" destId="{50A902D8-DB4B-4A99-841C-9329E405B263}" srcOrd="3" destOrd="0" presId="urn:microsoft.com/office/officeart/2005/8/layout/orgChart1"/>
    <dgm:cxn modelId="{1AD1B931-692C-4404-A1D9-65BD276BFC6C}" type="presParOf" srcId="{50A902D8-DB4B-4A99-841C-9329E405B263}" destId="{34524373-9CC2-4AF5-AA9C-ADCE3147CAAC}" srcOrd="0" destOrd="0" presId="urn:microsoft.com/office/officeart/2005/8/layout/orgChart1"/>
    <dgm:cxn modelId="{5B1DD9B3-52FF-435A-8A9F-D81FEA7B759C}" type="presParOf" srcId="{34524373-9CC2-4AF5-AA9C-ADCE3147CAAC}" destId="{2CA59586-9F06-4B39-8838-CA47892FF3C1}" srcOrd="0" destOrd="0" presId="urn:microsoft.com/office/officeart/2005/8/layout/orgChart1"/>
    <dgm:cxn modelId="{B8535A14-96B5-4DBB-ABD9-681E55F78890}" type="presParOf" srcId="{34524373-9CC2-4AF5-AA9C-ADCE3147CAAC}" destId="{42B565B1-F165-436D-9D3F-6BC8767A2F0A}" srcOrd="1" destOrd="0" presId="urn:microsoft.com/office/officeart/2005/8/layout/orgChart1"/>
    <dgm:cxn modelId="{27D7E297-786B-4014-94FC-54168E79659B}" type="presParOf" srcId="{50A902D8-DB4B-4A99-841C-9329E405B263}" destId="{5957D5C2-5A34-4909-B2B5-F9C99461F311}" srcOrd="1" destOrd="0" presId="urn:microsoft.com/office/officeart/2005/8/layout/orgChart1"/>
    <dgm:cxn modelId="{7BC718CE-8C62-4A29-AB37-8CBE6C28514F}" type="presParOf" srcId="{5957D5C2-5A34-4909-B2B5-F9C99461F311}" destId="{D4DDEF46-FE07-4E57-AF4C-C117019FD2CB}" srcOrd="0" destOrd="0" presId="urn:microsoft.com/office/officeart/2005/8/layout/orgChart1"/>
    <dgm:cxn modelId="{D660A2DB-84C4-4BD3-86D6-32DEC491BE0B}" type="presParOf" srcId="{5957D5C2-5A34-4909-B2B5-F9C99461F311}" destId="{5C0D0774-938A-4F6E-B01B-9B84711954EE}" srcOrd="1" destOrd="0" presId="urn:microsoft.com/office/officeart/2005/8/layout/orgChart1"/>
    <dgm:cxn modelId="{94251CE0-4CC0-49BB-BD43-145CCBBD2C1B}" type="presParOf" srcId="{5C0D0774-938A-4F6E-B01B-9B84711954EE}" destId="{8ADF9AC3-97C4-4863-89EF-F38E62573E2F}" srcOrd="0" destOrd="0" presId="urn:microsoft.com/office/officeart/2005/8/layout/orgChart1"/>
    <dgm:cxn modelId="{966C07F7-A767-4152-940C-A04560D90F0F}" type="presParOf" srcId="{8ADF9AC3-97C4-4863-89EF-F38E62573E2F}" destId="{2A57D823-3AA5-4A4B-AAD3-D613E6546A7C}" srcOrd="0" destOrd="0" presId="urn:microsoft.com/office/officeart/2005/8/layout/orgChart1"/>
    <dgm:cxn modelId="{DBC168CE-A55B-49B5-9159-4B22A2BD3D23}" type="presParOf" srcId="{8ADF9AC3-97C4-4863-89EF-F38E62573E2F}" destId="{9F6FE786-E40C-4DE0-9BF5-6D293C283B42}" srcOrd="1" destOrd="0" presId="urn:microsoft.com/office/officeart/2005/8/layout/orgChart1"/>
    <dgm:cxn modelId="{AC3F7ADD-5101-4BE6-923B-E6A8F4C632BB}" type="presParOf" srcId="{5C0D0774-938A-4F6E-B01B-9B84711954EE}" destId="{65164181-3704-4AE6-A19F-9A61947117C7}" srcOrd="1" destOrd="0" presId="urn:microsoft.com/office/officeart/2005/8/layout/orgChart1"/>
    <dgm:cxn modelId="{139E3C3D-E42D-467E-BFC1-BD713D4FFAA6}" type="presParOf" srcId="{65164181-3704-4AE6-A19F-9A61947117C7}" destId="{15B3D504-35D5-4046-8412-31D600356292}" srcOrd="0" destOrd="0" presId="urn:microsoft.com/office/officeart/2005/8/layout/orgChart1"/>
    <dgm:cxn modelId="{8CAB3D7A-C5F3-4F1A-9937-7BDDE27E3A34}" type="presParOf" srcId="{65164181-3704-4AE6-A19F-9A61947117C7}" destId="{14E33A6B-9F65-4502-82CA-FA2BF6610B68}" srcOrd="1" destOrd="0" presId="urn:microsoft.com/office/officeart/2005/8/layout/orgChart1"/>
    <dgm:cxn modelId="{9C444C87-0B2F-45DA-B526-8C690816587D}" type="presParOf" srcId="{14E33A6B-9F65-4502-82CA-FA2BF6610B68}" destId="{CD8B3BBE-069A-4566-AC6F-2494144977E3}" srcOrd="0" destOrd="0" presId="urn:microsoft.com/office/officeart/2005/8/layout/orgChart1"/>
    <dgm:cxn modelId="{C0278C5D-E713-4FB8-A7DD-373DAF90410B}" type="presParOf" srcId="{CD8B3BBE-069A-4566-AC6F-2494144977E3}" destId="{8D0C13AB-C462-43E3-A3AF-A564B358527F}" srcOrd="0" destOrd="0" presId="urn:microsoft.com/office/officeart/2005/8/layout/orgChart1"/>
    <dgm:cxn modelId="{1791387C-6827-45BD-B0E9-A2B9992607FD}" type="presParOf" srcId="{CD8B3BBE-069A-4566-AC6F-2494144977E3}" destId="{065CF884-73B8-43AB-823E-FED2557416F5}" srcOrd="1" destOrd="0" presId="urn:microsoft.com/office/officeart/2005/8/layout/orgChart1"/>
    <dgm:cxn modelId="{D1DB8847-A1AE-4B81-A95D-9EC562DC9A56}" type="presParOf" srcId="{14E33A6B-9F65-4502-82CA-FA2BF6610B68}" destId="{F5B9CF25-9DCC-4602-9548-CDAF4B8E2E81}" srcOrd="1" destOrd="0" presId="urn:microsoft.com/office/officeart/2005/8/layout/orgChart1"/>
    <dgm:cxn modelId="{49394B26-BD15-4747-81C9-CAB84C54F0EE}" type="presParOf" srcId="{14E33A6B-9F65-4502-82CA-FA2BF6610B68}" destId="{F356F3DC-A3BF-4AB9-9C19-8842333EFF3C}" srcOrd="2" destOrd="0" presId="urn:microsoft.com/office/officeart/2005/8/layout/orgChart1"/>
    <dgm:cxn modelId="{AEF8BF16-98F5-4FF5-B92A-1B9F3B34303E}" type="presParOf" srcId="{65164181-3704-4AE6-A19F-9A61947117C7}" destId="{DEB2829D-2A54-492A-9403-530798BCE525}" srcOrd="2" destOrd="0" presId="urn:microsoft.com/office/officeart/2005/8/layout/orgChart1"/>
    <dgm:cxn modelId="{8E594BCA-E386-40F4-8120-0079ACB7A3D9}" type="presParOf" srcId="{65164181-3704-4AE6-A19F-9A61947117C7}" destId="{CC4325F1-456F-4A97-8A54-F76E43FE3149}" srcOrd="3" destOrd="0" presId="urn:microsoft.com/office/officeart/2005/8/layout/orgChart1"/>
    <dgm:cxn modelId="{2096ABCE-F5EE-4495-90E3-5D8A714B02F6}" type="presParOf" srcId="{CC4325F1-456F-4A97-8A54-F76E43FE3149}" destId="{557EC610-D2EF-46FA-A41D-FA2E6B451898}" srcOrd="0" destOrd="0" presId="urn:microsoft.com/office/officeart/2005/8/layout/orgChart1"/>
    <dgm:cxn modelId="{90B532CF-DA91-4EBD-95E2-532254C7008F}" type="presParOf" srcId="{557EC610-D2EF-46FA-A41D-FA2E6B451898}" destId="{CE8A23E9-2B39-44A2-9480-E3D4A161EC0C}" srcOrd="0" destOrd="0" presId="urn:microsoft.com/office/officeart/2005/8/layout/orgChart1"/>
    <dgm:cxn modelId="{E751E897-5D44-40C7-A94E-689460D4D0CA}" type="presParOf" srcId="{557EC610-D2EF-46FA-A41D-FA2E6B451898}" destId="{73B548AF-B536-4087-B860-8B1F774C4CBA}" srcOrd="1" destOrd="0" presId="urn:microsoft.com/office/officeart/2005/8/layout/orgChart1"/>
    <dgm:cxn modelId="{64904640-FE52-4E6D-BF32-154F335282A9}" type="presParOf" srcId="{CC4325F1-456F-4A97-8A54-F76E43FE3149}" destId="{747276EC-0D91-4E3E-8B2E-5DADA87AB8CE}" srcOrd="1" destOrd="0" presId="urn:microsoft.com/office/officeart/2005/8/layout/orgChart1"/>
    <dgm:cxn modelId="{F1B3DA34-AF29-4E50-AC3F-2B9716E60CA4}" type="presParOf" srcId="{CC4325F1-456F-4A97-8A54-F76E43FE3149}" destId="{99780FB6-CDB5-4A8D-A07C-E8E4667343B8}" srcOrd="2" destOrd="0" presId="urn:microsoft.com/office/officeart/2005/8/layout/orgChart1"/>
    <dgm:cxn modelId="{0AB0A9F1-60FE-4C18-93D6-B42E7306945C}" type="presParOf" srcId="{5C0D0774-938A-4F6E-B01B-9B84711954EE}" destId="{FAD2E0C8-507E-4E1A-B939-9C5EA81DC2FE}" srcOrd="2" destOrd="0" presId="urn:microsoft.com/office/officeart/2005/8/layout/orgChart1"/>
    <dgm:cxn modelId="{CAB06A47-B058-4ADF-B89F-C0E6E0F23DDE}" type="presParOf" srcId="{5957D5C2-5A34-4909-B2B5-F9C99461F311}" destId="{73646372-E536-4097-9361-0F46A780312B}" srcOrd="2" destOrd="0" presId="urn:microsoft.com/office/officeart/2005/8/layout/orgChart1"/>
    <dgm:cxn modelId="{656F2985-9746-4AB7-84C3-E6943F2AC28C}" type="presParOf" srcId="{5957D5C2-5A34-4909-B2B5-F9C99461F311}" destId="{C35D370B-9D97-473B-B5B6-FA08E686B4DD}" srcOrd="3" destOrd="0" presId="urn:microsoft.com/office/officeart/2005/8/layout/orgChart1"/>
    <dgm:cxn modelId="{59E84A28-5418-4C39-95DE-A893900168C9}" type="presParOf" srcId="{C35D370B-9D97-473B-B5B6-FA08E686B4DD}" destId="{2213486F-280F-4F51-A682-5548BC61EAAC}" srcOrd="0" destOrd="0" presId="urn:microsoft.com/office/officeart/2005/8/layout/orgChart1"/>
    <dgm:cxn modelId="{A46182B1-ACED-4ADD-B4AC-4E3EDF231441}" type="presParOf" srcId="{2213486F-280F-4F51-A682-5548BC61EAAC}" destId="{FAC8978D-8A9E-41DD-91FC-B3447CB1444B}" srcOrd="0" destOrd="0" presId="urn:microsoft.com/office/officeart/2005/8/layout/orgChart1"/>
    <dgm:cxn modelId="{D009136B-EC6E-4C33-8FA0-E678A9FB84C2}" type="presParOf" srcId="{2213486F-280F-4F51-A682-5548BC61EAAC}" destId="{7A1DFBE2-EA81-4F44-9EF6-A421BC28973B}" srcOrd="1" destOrd="0" presId="urn:microsoft.com/office/officeart/2005/8/layout/orgChart1"/>
    <dgm:cxn modelId="{FD8B64DB-6773-41FB-BD12-1D7F8D752E83}" type="presParOf" srcId="{C35D370B-9D97-473B-B5B6-FA08E686B4DD}" destId="{E70F1D8D-0BA4-46E4-9E89-9F4063630D0D}" srcOrd="1" destOrd="0" presId="urn:microsoft.com/office/officeart/2005/8/layout/orgChart1"/>
    <dgm:cxn modelId="{716A0D90-E1C8-4D8F-A3A6-2560419CA38A}" type="presParOf" srcId="{E70F1D8D-0BA4-46E4-9E89-9F4063630D0D}" destId="{363F8297-5324-483C-BFBB-B210757B198C}" srcOrd="0" destOrd="0" presId="urn:microsoft.com/office/officeart/2005/8/layout/orgChart1"/>
    <dgm:cxn modelId="{AB2E2398-C11E-43AE-9291-890A6184CC41}" type="presParOf" srcId="{E70F1D8D-0BA4-46E4-9E89-9F4063630D0D}" destId="{E5562C85-712C-4D53-936E-309A09AF1153}" srcOrd="1" destOrd="0" presId="urn:microsoft.com/office/officeart/2005/8/layout/orgChart1"/>
    <dgm:cxn modelId="{114E3A86-B13E-41BB-9D99-6B06D1B3EE6B}" type="presParOf" srcId="{E5562C85-712C-4D53-936E-309A09AF1153}" destId="{70194BD2-A53A-40DA-BE51-E06876DA1872}" srcOrd="0" destOrd="0" presId="urn:microsoft.com/office/officeart/2005/8/layout/orgChart1"/>
    <dgm:cxn modelId="{6C71FFE9-524C-4F3D-B448-BA09EFAF1196}" type="presParOf" srcId="{70194BD2-A53A-40DA-BE51-E06876DA1872}" destId="{3B102C13-2265-449E-9664-BE03570BD9D1}" srcOrd="0" destOrd="0" presId="urn:microsoft.com/office/officeart/2005/8/layout/orgChart1"/>
    <dgm:cxn modelId="{054709DC-6671-4633-BE55-EA9CCC5CE826}" type="presParOf" srcId="{70194BD2-A53A-40DA-BE51-E06876DA1872}" destId="{93DF199E-1EFD-4DFA-B3DB-BA66D9BBB801}" srcOrd="1" destOrd="0" presId="urn:microsoft.com/office/officeart/2005/8/layout/orgChart1"/>
    <dgm:cxn modelId="{2003662E-0A1E-41CE-A772-41C74AF805F9}" type="presParOf" srcId="{E5562C85-712C-4D53-936E-309A09AF1153}" destId="{1E364182-070B-4583-BED8-E3BC649EC6D0}" srcOrd="1" destOrd="0" presId="urn:microsoft.com/office/officeart/2005/8/layout/orgChart1"/>
    <dgm:cxn modelId="{3034BB80-F668-4238-BAFC-8CD24530F026}" type="presParOf" srcId="{E5562C85-712C-4D53-936E-309A09AF1153}" destId="{01937F06-55C3-49A5-BAEC-56D96735469B}" srcOrd="2" destOrd="0" presId="urn:microsoft.com/office/officeart/2005/8/layout/orgChart1"/>
    <dgm:cxn modelId="{341FB8F1-AB4D-4A81-B410-2C2D260FD835}" type="presParOf" srcId="{E70F1D8D-0BA4-46E4-9E89-9F4063630D0D}" destId="{605F29CE-2EE9-4150-BA60-A08F76DAA3D2}" srcOrd="2" destOrd="0" presId="urn:microsoft.com/office/officeart/2005/8/layout/orgChart1"/>
    <dgm:cxn modelId="{8F689C60-142D-4C04-94EA-6695CCF84BA8}" type="presParOf" srcId="{E70F1D8D-0BA4-46E4-9E89-9F4063630D0D}" destId="{20FC4458-936C-4377-AFE2-3B60A7D7C371}" srcOrd="3" destOrd="0" presId="urn:microsoft.com/office/officeart/2005/8/layout/orgChart1"/>
    <dgm:cxn modelId="{B0C261A7-E2F5-4F27-B75F-B16AA88B1537}" type="presParOf" srcId="{20FC4458-936C-4377-AFE2-3B60A7D7C371}" destId="{EA155994-9EC3-4BD8-B01B-353C9FE87CD5}" srcOrd="0" destOrd="0" presId="urn:microsoft.com/office/officeart/2005/8/layout/orgChart1"/>
    <dgm:cxn modelId="{91C44FD8-4EBF-4391-A2C1-82436A47B290}" type="presParOf" srcId="{EA155994-9EC3-4BD8-B01B-353C9FE87CD5}" destId="{6053D35F-DC01-4439-B53C-3B0A4A855C70}" srcOrd="0" destOrd="0" presId="urn:microsoft.com/office/officeart/2005/8/layout/orgChart1"/>
    <dgm:cxn modelId="{5A5CEE48-7ED4-4D5B-92AD-A3AC8999256A}" type="presParOf" srcId="{EA155994-9EC3-4BD8-B01B-353C9FE87CD5}" destId="{D2799EDD-D71A-4C78-8427-FA6993E7C369}" srcOrd="1" destOrd="0" presId="urn:microsoft.com/office/officeart/2005/8/layout/orgChart1"/>
    <dgm:cxn modelId="{0EA9FC44-0A49-460B-A7E2-1490CC6157A5}" type="presParOf" srcId="{20FC4458-936C-4377-AFE2-3B60A7D7C371}" destId="{DE548F2D-875B-46ED-8A52-403518557561}" srcOrd="1" destOrd="0" presId="urn:microsoft.com/office/officeart/2005/8/layout/orgChart1"/>
    <dgm:cxn modelId="{08B87512-6838-490D-B723-44CF505F270B}" type="presParOf" srcId="{20FC4458-936C-4377-AFE2-3B60A7D7C371}" destId="{E5C1F053-1727-4959-93A6-2E654C1E01B6}" srcOrd="2" destOrd="0" presId="urn:microsoft.com/office/officeart/2005/8/layout/orgChart1"/>
    <dgm:cxn modelId="{241D2272-3201-4F7D-A33B-C12837721262}" type="presParOf" srcId="{C35D370B-9D97-473B-B5B6-FA08E686B4DD}" destId="{77F4D6C0-4988-42A0-B0B5-9C160A61C7C4}" srcOrd="2" destOrd="0" presId="urn:microsoft.com/office/officeart/2005/8/layout/orgChart1"/>
    <dgm:cxn modelId="{46B93496-C9CE-45B9-8569-B196E62E3C7A}" type="presParOf" srcId="{50A902D8-DB4B-4A99-841C-9329E405B263}" destId="{E9EA6377-4604-469B-B58E-FC2F266C4AB1}" srcOrd="2" destOrd="0" presId="urn:microsoft.com/office/officeart/2005/8/layout/orgChart1"/>
    <dgm:cxn modelId="{BC911646-E031-468D-97C3-83AFE641CE86}" type="presParOf" srcId="{83CE87F3-B964-4C23-8797-480F84897E4B}" destId="{009916B9-567A-4142-B7E1-5A687F72ADD4}" srcOrd="4" destOrd="0" presId="urn:microsoft.com/office/officeart/2005/8/layout/orgChart1"/>
    <dgm:cxn modelId="{522113BC-BAE1-4395-88D3-D0E4B5EAE513}" type="presParOf" srcId="{83CE87F3-B964-4C23-8797-480F84897E4B}" destId="{3A2A16D4-38E0-4033-930F-00F8F3162E6B}" srcOrd="5" destOrd="0" presId="urn:microsoft.com/office/officeart/2005/8/layout/orgChart1"/>
    <dgm:cxn modelId="{0F3F6F8E-0C05-4838-A6C5-101B7AE87D23}" type="presParOf" srcId="{3A2A16D4-38E0-4033-930F-00F8F3162E6B}" destId="{FF3BB1C8-7E07-44CD-B229-95A951706B5A}" srcOrd="0" destOrd="0" presId="urn:microsoft.com/office/officeart/2005/8/layout/orgChart1"/>
    <dgm:cxn modelId="{3188B262-5681-4B31-9605-7ACC0B6D3B43}" type="presParOf" srcId="{FF3BB1C8-7E07-44CD-B229-95A951706B5A}" destId="{685535E9-4E5B-4929-8F71-A33966682D16}" srcOrd="0" destOrd="0" presId="urn:microsoft.com/office/officeart/2005/8/layout/orgChart1"/>
    <dgm:cxn modelId="{31472CC0-7817-414E-A457-737C967073EB}" type="presParOf" srcId="{FF3BB1C8-7E07-44CD-B229-95A951706B5A}" destId="{FB7D6728-3F16-427A-B58E-2E4B5F74C91B}" srcOrd="1" destOrd="0" presId="urn:microsoft.com/office/officeart/2005/8/layout/orgChart1"/>
    <dgm:cxn modelId="{DB484402-34ED-4CC5-969B-B047B4C6CA73}" type="presParOf" srcId="{3A2A16D4-38E0-4033-930F-00F8F3162E6B}" destId="{8056BBD5-DC88-40C4-A2EF-A71F7DDC5DF2}" srcOrd="1" destOrd="0" presId="urn:microsoft.com/office/officeart/2005/8/layout/orgChart1"/>
    <dgm:cxn modelId="{B1BA0F04-46D3-45CB-8C29-F7117185BFDF}" type="presParOf" srcId="{3A2A16D4-38E0-4033-930F-00F8F3162E6B}" destId="{1524D867-9F56-4128-B86A-0B4B5194A7C7}" srcOrd="2" destOrd="0" presId="urn:microsoft.com/office/officeart/2005/8/layout/orgChart1"/>
    <dgm:cxn modelId="{21BF9DA2-2109-4926-BC26-3F80F15F7647}" type="presParOf" srcId="{681E13C0-B136-4F0C-A22A-3ECB57987658}" destId="{C4F26084-2A6A-4A12-85C8-D5CCCDBAE601}" srcOrd="2" destOrd="0" presId="urn:microsoft.com/office/officeart/2005/8/layout/orgChart1"/>
    <dgm:cxn modelId="{BC90A4A1-5652-42B1-86C4-1520B68A2F0C}" type="presParOf" srcId="{533D5CEC-597F-4A06-AF88-0557B1234BDE}" destId="{7E5F1C8A-E8E0-400B-8F7A-9301A042DDF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AA78BD-4928-4685-8370-A546C40C5E67}" type="doc">
      <dgm:prSet loTypeId="urn:microsoft.com/office/officeart/2005/8/layout/orgChart1" loCatId="hierarchy" qsTypeId="urn:microsoft.com/office/officeart/2005/8/quickstyle/simple5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BF23DCD-D14D-4652-B874-9F574610E87F}">
      <dgm:prSet phldrT="[Text]" custT="1"/>
      <dgm:spPr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ru-RU" sz="2000" b="1" dirty="0">
              <a:solidFill>
                <a:schemeClr val="tx1"/>
              </a:solidFill>
            </a:rPr>
            <a:t>Источники эпидемического анализа</a:t>
          </a:r>
        </a:p>
      </dgm:t>
    </dgm:pt>
    <dgm:pt modelId="{B409898D-E27C-41BE-A35C-87206B918AE1}" type="parTrans" cxnId="{34641E0B-95F1-4BA8-B791-FDC78308CDC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18E1566-3773-4D75-AF72-86C4B1D6D836}" type="sibTrans" cxnId="{34641E0B-95F1-4BA8-B791-FDC78308CDC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2258C22-54CB-48FC-AC5A-49FB0793333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600" dirty="0">
              <a:solidFill>
                <a:schemeClr val="tx1"/>
              </a:solidFill>
            </a:rPr>
            <a:t>Надзор на основе показателей (НОП)</a:t>
          </a:r>
        </a:p>
      </dgm:t>
    </dgm:pt>
    <dgm:pt modelId="{45411D7C-3F8A-4B1A-AFFB-B8E34BBD757F}" type="parTrans" cxnId="{BEE23E3D-DE7D-4102-AC68-56B61A21B830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E626701-CCBC-46B3-A519-19F66EDBFAA6}" type="sibTrans" cxnId="{BEE23E3D-DE7D-4102-AC68-56B61A21B83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DEF69D0-F697-4FFE-A00A-408790736519}">
      <dgm:prSet phldrT="[Text]" custT="1"/>
      <dgm:spPr>
        <a:solidFill>
          <a:srgbClr val="69AE27"/>
        </a:solidFill>
      </dgm:spPr>
      <dgm:t>
        <a:bodyPr/>
        <a:lstStyle/>
        <a:p>
          <a:r>
            <a:rPr lang="ru-RU" sz="1600" dirty="0">
              <a:solidFill>
                <a:schemeClr val="tx1"/>
              </a:solidFill>
            </a:rPr>
            <a:t>Надзор на основе событий (НОС)</a:t>
          </a:r>
        </a:p>
      </dgm:t>
    </dgm:pt>
    <dgm:pt modelId="{030EE85A-2226-434B-BFDD-E1EEB550750A}" type="parTrans" cxnId="{D63D90E1-70C5-458D-835A-9D6C31F04A75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315C1A-135E-4C1D-9770-63EB99D1BD4F}" type="sibTrans" cxnId="{D63D90E1-70C5-458D-835A-9D6C31F04A7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A21FE9E-E36A-418D-83E0-DD030C82A785}">
      <dgm:prSet phldrT="[Text]"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</a:rPr>
            <a:t>Открытые официальные источники </a:t>
          </a:r>
        </a:p>
      </dgm:t>
    </dgm:pt>
    <dgm:pt modelId="{7F2E2247-3E22-4FE3-8E6E-52E431E1AE6D}" type="parTrans" cxnId="{6A57945B-4071-4104-B494-D9DB5726B32D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5C3DA2F-D15E-4272-8A20-C497507132FD}" type="sibTrans" cxnId="{6A57945B-4071-4104-B494-D9DB5726B32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DCDDA8C-8DFC-47C1-A4E1-096910C1CB90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>
            <a:lnSpc>
              <a:spcPts val="1800"/>
            </a:lnSpc>
          </a:pPr>
          <a:r>
            <a:rPr lang="ru-RU" sz="1600" b="1" dirty="0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gm:t>
    </dgm:pt>
    <dgm:pt modelId="{497F5C57-54E2-454E-A1F6-9646B994466E}" type="parTrans" cxnId="{C4C2447F-0CBF-4E59-80E4-34F574CDDCBE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3075B2F-40EC-481B-84E7-DE8BDDA77768}" type="sibTrans" cxnId="{C4C2447F-0CBF-4E59-80E4-34F574CDDCB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97B1B5C-3FDF-44FD-824D-5BB5AE9E42DA}">
      <dgm:prSet phldrT="[Text]"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</a:rPr>
            <a:t>Неофициальные источники</a:t>
          </a:r>
        </a:p>
      </dgm:t>
    </dgm:pt>
    <dgm:pt modelId="{B97EF10F-D6D6-47F0-9D82-D18A317E54A8}" type="parTrans" cxnId="{40650FD8-8692-4932-B165-E4ECEBA661FC}">
      <dgm:prSet/>
      <dgm:spPr>
        <a:ln w="25400">
          <a:solidFill>
            <a:schemeClr val="tx2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3435509-BAEB-4AF8-AD21-F4E9C2FE1411}" type="sibTrans" cxnId="{40650FD8-8692-4932-B165-E4ECEBA661F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5AA5E3B-B8EA-4C41-B2FB-1593E78580CD}">
      <dgm:prSet phldrT="[Text]"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</a:rPr>
            <a:t>Ограниченные платформы</a:t>
          </a:r>
        </a:p>
      </dgm:t>
    </dgm:pt>
    <dgm:pt modelId="{7EAA2B24-9945-47D3-9883-C75FBB3C3EFF}" type="parTrans" cxnId="{0E11FBD5-35C8-4E01-BA67-D9A0E2B6DB98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6E2AAA0-60C5-4AF5-9A01-37414B9120C4}" type="sibTrans" cxnId="{0E11FBD5-35C8-4E01-BA67-D9A0E2B6DB9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BCC867C-4111-49C2-B71E-BDF0A754E0BF}">
      <dgm:prSet phldrT="[Text]" custT="1"/>
      <dgm:spPr/>
      <dgm:t>
        <a:bodyPr/>
        <a:lstStyle/>
        <a:p>
          <a:r>
            <a:rPr lang="ru-RU" sz="1600" dirty="0">
              <a:solidFill>
                <a:schemeClr val="tx1"/>
              </a:solidFill>
            </a:rPr>
            <a:t>Веб-агрегаторы</a:t>
          </a:r>
        </a:p>
      </dgm:t>
    </dgm:pt>
    <dgm:pt modelId="{5E4AF7D3-7873-4FE2-AB2B-7ECE5C58966B}" type="parTrans" cxnId="{8734BADE-9FE1-4CCD-BCC9-6D3DE93587A6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C038D65-197B-4AF7-9A94-9972646E1603}" type="sibTrans" cxnId="{8734BADE-9FE1-4CCD-BCC9-6D3DE93587A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48A6B4E-6A7F-4298-A9D4-743E20321FC6}">
      <dgm:prSet phldrT="[Text]" custT="1"/>
      <dgm:spPr/>
      <dgm:t>
        <a:bodyPr/>
        <a:lstStyle/>
        <a:p>
          <a:r>
            <a:rPr lang="ru-RU" sz="1800">
              <a:solidFill>
                <a:schemeClr val="tx1"/>
              </a:solidFill>
            </a:rPr>
            <a:t>Социальные сети</a:t>
          </a:r>
        </a:p>
      </dgm:t>
    </dgm:pt>
    <dgm:pt modelId="{C2BEB798-27C4-4CBF-BE50-24313436FC1B}" type="parTrans" cxnId="{E220E7F9-5D14-4EE3-B5CC-2485C3980D62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17CC8C4-492F-4721-94DC-D96652438D5D}" type="sibTrans" cxnId="{E220E7F9-5D14-4EE3-B5CC-2485C3980D6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B6D5D8D-EE4B-427A-A0B3-B73682E41447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Модерируемые </a:t>
          </a:r>
        </a:p>
      </dgm:t>
    </dgm:pt>
    <dgm:pt modelId="{4B6E5B56-02D2-43D5-B3FF-29B1B263E93C}" type="parTrans" cxnId="{CF418F00-4811-4229-9566-3D4DAE80466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40DEE61-7F03-44FC-8953-4427FCD7A6AE}" type="sibTrans" cxnId="{CF418F00-4811-4229-9566-3D4DAE80466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91138D0-7426-4BD1-8036-8CC3251FEC3A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Автоматический </a:t>
          </a:r>
        </a:p>
      </dgm:t>
    </dgm:pt>
    <dgm:pt modelId="{206715AE-53DF-4399-BB9C-07E75B2110A9}" type="parTrans" cxnId="{797FC966-EDB8-4D67-B918-20A0066C13B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566CB97-9E9B-47C6-91B0-191FC0F52C97}" type="sibTrans" cxnId="{797FC966-EDB8-4D67-B918-20A0066C13B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E73BAC4-8F29-4D3D-BE1C-B9DF11BE6A13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>
              <a:solidFill>
                <a:schemeClr val="tx1"/>
              </a:solidFill>
            </a:rPr>
            <a:t>Ручной мониторинг </a:t>
          </a:r>
        </a:p>
      </dgm:t>
    </dgm:pt>
    <dgm:pt modelId="{07EDBE49-2488-47B3-82FE-CF80D1B1F213}" type="parTrans" cxnId="{94FAE804-3FE1-451A-8303-D8457D17B28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356B0B3-DFA3-464F-B55C-729706C82A5C}" type="sibTrans" cxnId="{94FAE804-3FE1-451A-8303-D8457D17B28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A581C72-95EA-487F-95FF-C0E9F966BBDE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>
              <a:solidFill>
                <a:schemeClr val="tx1"/>
              </a:solidFill>
            </a:rPr>
            <a:t>Автоматический мониторинг</a:t>
          </a:r>
        </a:p>
      </dgm:t>
    </dgm:pt>
    <dgm:pt modelId="{1C9227C2-EA2C-4127-8991-6749525E9F50}" type="parTrans" cxnId="{BA8DB799-2A94-42D2-BB2C-8CE7DC5A0B4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0C99832-0AB2-481B-938B-C3751E09CF2E}" type="sibTrans" cxnId="{BA8DB799-2A94-42D2-BB2C-8CE7DC5A0B4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DDB4B63-E25B-44D0-8308-FB2D55EF7A94}" type="pres">
      <dgm:prSet presAssocID="{10AA78BD-4928-4685-8370-A546C40C5E6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33D5CEC-597F-4A06-AF88-0557B1234BDE}" type="pres">
      <dgm:prSet presAssocID="{3BF23DCD-D14D-4652-B874-9F574610E87F}" presName="hierRoot1" presStyleCnt="0">
        <dgm:presLayoutVars>
          <dgm:hierBranch val="init"/>
        </dgm:presLayoutVars>
      </dgm:prSet>
      <dgm:spPr/>
    </dgm:pt>
    <dgm:pt modelId="{A4CE7B08-7D79-42CF-A402-AD67ACACD346}" type="pres">
      <dgm:prSet presAssocID="{3BF23DCD-D14D-4652-B874-9F574610E87F}" presName="rootComposite1" presStyleCnt="0"/>
      <dgm:spPr/>
    </dgm:pt>
    <dgm:pt modelId="{C1F0DADE-DA22-4CBB-AA05-4F3FCB308B2C}" type="pres">
      <dgm:prSet presAssocID="{3BF23DCD-D14D-4652-B874-9F574610E87F}" presName="rootText1" presStyleLbl="node0" presStyleIdx="0" presStyleCnt="1" custScaleX="421605" custLinFactNeighborX="65382">
        <dgm:presLayoutVars>
          <dgm:chPref val="3"/>
        </dgm:presLayoutVars>
      </dgm:prSet>
      <dgm:spPr/>
    </dgm:pt>
    <dgm:pt modelId="{7936441A-BFD1-4D04-B4C4-EC4AC25EAD7F}" type="pres">
      <dgm:prSet presAssocID="{3BF23DCD-D14D-4652-B874-9F574610E87F}" presName="rootConnector1" presStyleLbl="node1" presStyleIdx="0" presStyleCnt="0"/>
      <dgm:spPr/>
    </dgm:pt>
    <dgm:pt modelId="{7419DE65-44DB-4625-B579-2B801A1F536B}" type="pres">
      <dgm:prSet presAssocID="{3BF23DCD-D14D-4652-B874-9F574610E87F}" presName="hierChild2" presStyleCnt="0"/>
      <dgm:spPr/>
    </dgm:pt>
    <dgm:pt modelId="{27FCCD8B-CCFE-4FCD-AAF2-835EAA45CC31}" type="pres">
      <dgm:prSet presAssocID="{45411D7C-3F8A-4B1A-AFFB-B8E34BBD757F}" presName="Name37" presStyleLbl="parChTrans1D2" presStyleIdx="0" presStyleCnt="2"/>
      <dgm:spPr/>
    </dgm:pt>
    <dgm:pt modelId="{DDCA9B3D-0F7D-4B0D-B85D-7F07397B8566}" type="pres">
      <dgm:prSet presAssocID="{D2258C22-54CB-48FC-AC5A-49FB07933336}" presName="hierRoot2" presStyleCnt="0">
        <dgm:presLayoutVars>
          <dgm:hierBranch/>
        </dgm:presLayoutVars>
      </dgm:prSet>
      <dgm:spPr/>
    </dgm:pt>
    <dgm:pt modelId="{E98BD5D9-5FDF-4222-A601-80D9F3988C45}" type="pres">
      <dgm:prSet presAssocID="{D2258C22-54CB-48FC-AC5A-49FB07933336}" presName="rootComposite" presStyleCnt="0"/>
      <dgm:spPr/>
    </dgm:pt>
    <dgm:pt modelId="{DCFC9C9D-318B-4B42-8455-B74FA1139AF9}" type="pres">
      <dgm:prSet presAssocID="{D2258C22-54CB-48FC-AC5A-49FB07933336}" presName="rootText" presStyleLbl="node2" presStyleIdx="0" presStyleCnt="2" custScaleX="172803" custLinFactNeighborX="-49336">
        <dgm:presLayoutVars>
          <dgm:chPref val="3"/>
        </dgm:presLayoutVars>
      </dgm:prSet>
      <dgm:spPr/>
    </dgm:pt>
    <dgm:pt modelId="{D66CC37F-1598-4AB2-8566-701FE03BFC25}" type="pres">
      <dgm:prSet presAssocID="{D2258C22-54CB-48FC-AC5A-49FB07933336}" presName="rootConnector" presStyleLbl="node2" presStyleIdx="0" presStyleCnt="2"/>
      <dgm:spPr/>
    </dgm:pt>
    <dgm:pt modelId="{750A9D22-0F77-4E57-90E1-3FFD69B78071}" type="pres">
      <dgm:prSet presAssocID="{D2258C22-54CB-48FC-AC5A-49FB07933336}" presName="hierChild4" presStyleCnt="0"/>
      <dgm:spPr/>
    </dgm:pt>
    <dgm:pt modelId="{DC80C75E-C69C-4F07-9CD2-489B5FABCB6D}" type="pres">
      <dgm:prSet presAssocID="{497F5C57-54E2-454E-A1F6-9646B994466E}" presName="Name35" presStyleLbl="parChTrans1D3" presStyleIdx="0" presStyleCnt="4"/>
      <dgm:spPr/>
    </dgm:pt>
    <dgm:pt modelId="{C4D8AB64-5177-45B4-8A41-8A32160E19DC}" type="pres">
      <dgm:prSet presAssocID="{BDCDDA8C-8DFC-47C1-A4E1-096910C1CB90}" presName="hierRoot2" presStyleCnt="0">
        <dgm:presLayoutVars>
          <dgm:hierBranch/>
        </dgm:presLayoutVars>
      </dgm:prSet>
      <dgm:spPr/>
    </dgm:pt>
    <dgm:pt modelId="{9C74711E-EEB2-477B-B5BA-C7F17E62FEF4}" type="pres">
      <dgm:prSet presAssocID="{BDCDDA8C-8DFC-47C1-A4E1-096910C1CB90}" presName="rootComposite" presStyleCnt="0"/>
      <dgm:spPr/>
    </dgm:pt>
    <dgm:pt modelId="{186F031B-D164-45C6-AEEF-88478D96D870}" type="pres">
      <dgm:prSet presAssocID="{BDCDDA8C-8DFC-47C1-A4E1-096910C1CB90}" presName="rootText" presStyleLbl="node3" presStyleIdx="0" presStyleCnt="4" custScaleX="173481" custScaleY="323309" custLinFactNeighborX="-49489" custLinFactNeighborY="2320">
        <dgm:presLayoutVars>
          <dgm:chPref val="3"/>
        </dgm:presLayoutVars>
      </dgm:prSet>
      <dgm:spPr/>
    </dgm:pt>
    <dgm:pt modelId="{62BA834C-34AE-471E-8699-9A7EF68C659D}" type="pres">
      <dgm:prSet presAssocID="{BDCDDA8C-8DFC-47C1-A4E1-096910C1CB90}" presName="rootConnector" presStyleLbl="node3" presStyleIdx="0" presStyleCnt="4"/>
      <dgm:spPr/>
    </dgm:pt>
    <dgm:pt modelId="{C19DF997-C616-4114-B994-22997D327383}" type="pres">
      <dgm:prSet presAssocID="{BDCDDA8C-8DFC-47C1-A4E1-096910C1CB90}" presName="hierChild4" presStyleCnt="0"/>
      <dgm:spPr/>
    </dgm:pt>
    <dgm:pt modelId="{AC6FC665-CE54-4771-AA01-47ABC01A321F}" type="pres">
      <dgm:prSet presAssocID="{BDCDDA8C-8DFC-47C1-A4E1-096910C1CB90}" presName="hierChild5" presStyleCnt="0"/>
      <dgm:spPr/>
    </dgm:pt>
    <dgm:pt modelId="{351B9B59-7137-4E87-950A-2C2D9524F735}" type="pres">
      <dgm:prSet presAssocID="{D2258C22-54CB-48FC-AC5A-49FB07933336}" presName="hierChild5" presStyleCnt="0"/>
      <dgm:spPr/>
    </dgm:pt>
    <dgm:pt modelId="{1C81A377-F54B-4A65-8CEE-5F696FC24AB3}" type="pres">
      <dgm:prSet presAssocID="{030EE85A-2226-434B-BFDD-E1EEB550750A}" presName="Name37" presStyleLbl="parChTrans1D2" presStyleIdx="1" presStyleCnt="2"/>
      <dgm:spPr/>
    </dgm:pt>
    <dgm:pt modelId="{681E13C0-B136-4F0C-A22A-3ECB57987658}" type="pres">
      <dgm:prSet presAssocID="{FDEF69D0-F697-4FFE-A00A-408790736519}" presName="hierRoot2" presStyleCnt="0">
        <dgm:presLayoutVars>
          <dgm:hierBranch val="init"/>
        </dgm:presLayoutVars>
      </dgm:prSet>
      <dgm:spPr/>
    </dgm:pt>
    <dgm:pt modelId="{230EC129-6B8B-45CF-847D-238B0F473405}" type="pres">
      <dgm:prSet presAssocID="{FDEF69D0-F697-4FFE-A00A-408790736519}" presName="rootComposite" presStyleCnt="0"/>
      <dgm:spPr/>
    </dgm:pt>
    <dgm:pt modelId="{4EEACEDB-4FDE-4620-9D82-683F265FC5CD}" type="pres">
      <dgm:prSet presAssocID="{FDEF69D0-F697-4FFE-A00A-408790736519}" presName="rootText" presStyleLbl="node2" presStyleIdx="1" presStyleCnt="2" custScaleX="273368" custLinFactNeighborX="32395">
        <dgm:presLayoutVars>
          <dgm:chPref val="3"/>
        </dgm:presLayoutVars>
      </dgm:prSet>
      <dgm:spPr/>
    </dgm:pt>
    <dgm:pt modelId="{78D5A274-F864-4477-83DF-BD59724E8605}" type="pres">
      <dgm:prSet presAssocID="{FDEF69D0-F697-4FFE-A00A-408790736519}" presName="rootConnector" presStyleLbl="node2" presStyleIdx="1" presStyleCnt="2"/>
      <dgm:spPr/>
    </dgm:pt>
    <dgm:pt modelId="{83CE87F3-B964-4C23-8797-480F84897E4B}" type="pres">
      <dgm:prSet presAssocID="{FDEF69D0-F697-4FFE-A00A-408790736519}" presName="hierChild4" presStyleCnt="0"/>
      <dgm:spPr/>
    </dgm:pt>
    <dgm:pt modelId="{09A2ECE2-1C57-4656-8AEE-0AE8E66D0C4A}" type="pres">
      <dgm:prSet presAssocID="{7F2E2247-3E22-4FE3-8E6E-52E431E1AE6D}" presName="Name37" presStyleLbl="parChTrans1D3" presStyleIdx="1" presStyleCnt="4"/>
      <dgm:spPr/>
    </dgm:pt>
    <dgm:pt modelId="{EC1E58CC-882A-41BD-9C68-992570B3DAF0}" type="pres">
      <dgm:prSet presAssocID="{CA21FE9E-E36A-418D-83E0-DD030C82A785}" presName="hierRoot2" presStyleCnt="0">
        <dgm:presLayoutVars>
          <dgm:hierBranch val="init"/>
        </dgm:presLayoutVars>
      </dgm:prSet>
      <dgm:spPr/>
    </dgm:pt>
    <dgm:pt modelId="{2CBBABA8-0547-426B-9A0A-17560BA3C0C6}" type="pres">
      <dgm:prSet presAssocID="{CA21FE9E-E36A-418D-83E0-DD030C82A785}" presName="rootComposite" presStyleCnt="0"/>
      <dgm:spPr/>
    </dgm:pt>
    <dgm:pt modelId="{9FF3A39D-0905-4C97-9D51-3FC2F3A87DBE}" type="pres">
      <dgm:prSet presAssocID="{CA21FE9E-E36A-418D-83E0-DD030C82A785}" presName="rootText" presStyleLbl="node3" presStyleIdx="1" presStyleCnt="4" custScaleX="150629" custScaleY="114723" custLinFactX="178482" custLinFactNeighborX="200000" custLinFactNeighborY="19707">
        <dgm:presLayoutVars>
          <dgm:chPref val="3"/>
        </dgm:presLayoutVars>
      </dgm:prSet>
      <dgm:spPr/>
    </dgm:pt>
    <dgm:pt modelId="{DBF96B58-DF81-4C61-9EDE-16BC6E166CAA}" type="pres">
      <dgm:prSet presAssocID="{CA21FE9E-E36A-418D-83E0-DD030C82A785}" presName="rootConnector" presStyleLbl="node3" presStyleIdx="1" presStyleCnt="4"/>
      <dgm:spPr/>
    </dgm:pt>
    <dgm:pt modelId="{71E8CD6B-22DF-40D0-A450-5A83ECA57B79}" type="pres">
      <dgm:prSet presAssocID="{CA21FE9E-E36A-418D-83E0-DD030C82A785}" presName="hierChild4" presStyleCnt="0"/>
      <dgm:spPr/>
    </dgm:pt>
    <dgm:pt modelId="{4A492CF1-F250-429C-A9E8-37B5F3B848F3}" type="pres">
      <dgm:prSet presAssocID="{CA21FE9E-E36A-418D-83E0-DD030C82A785}" presName="hierChild5" presStyleCnt="0"/>
      <dgm:spPr/>
    </dgm:pt>
    <dgm:pt modelId="{9F87F3D8-CDB0-49AB-8758-85D486D76ED3}" type="pres">
      <dgm:prSet presAssocID="{B97EF10F-D6D6-47F0-9D82-D18A317E54A8}" presName="Name37" presStyleLbl="parChTrans1D3" presStyleIdx="2" presStyleCnt="4"/>
      <dgm:spPr/>
    </dgm:pt>
    <dgm:pt modelId="{50A902D8-DB4B-4A99-841C-9329E405B263}" type="pres">
      <dgm:prSet presAssocID="{997B1B5C-3FDF-44FD-824D-5BB5AE9E42DA}" presName="hierRoot2" presStyleCnt="0">
        <dgm:presLayoutVars>
          <dgm:hierBranch val="init"/>
        </dgm:presLayoutVars>
      </dgm:prSet>
      <dgm:spPr/>
    </dgm:pt>
    <dgm:pt modelId="{34524373-9CC2-4AF5-AA9C-ADCE3147CAAC}" type="pres">
      <dgm:prSet presAssocID="{997B1B5C-3FDF-44FD-824D-5BB5AE9E42DA}" presName="rootComposite" presStyleCnt="0"/>
      <dgm:spPr/>
    </dgm:pt>
    <dgm:pt modelId="{2CA59586-9F06-4B39-8838-CA47892FF3C1}" type="pres">
      <dgm:prSet presAssocID="{997B1B5C-3FDF-44FD-824D-5BB5AE9E42DA}" presName="rootText" presStyleLbl="node3" presStyleIdx="2" presStyleCnt="4" custLinFactNeighborX="11016" custLinFactNeighborY="19592">
        <dgm:presLayoutVars>
          <dgm:chPref val="3"/>
        </dgm:presLayoutVars>
      </dgm:prSet>
      <dgm:spPr/>
    </dgm:pt>
    <dgm:pt modelId="{42B565B1-F165-436D-9D3F-6BC8767A2F0A}" type="pres">
      <dgm:prSet presAssocID="{997B1B5C-3FDF-44FD-824D-5BB5AE9E42DA}" presName="rootConnector" presStyleLbl="node3" presStyleIdx="2" presStyleCnt="4"/>
      <dgm:spPr/>
    </dgm:pt>
    <dgm:pt modelId="{5957D5C2-5A34-4909-B2B5-F9C99461F311}" type="pres">
      <dgm:prSet presAssocID="{997B1B5C-3FDF-44FD-824D-5BB5AE9E42DA}" presName="hierChild4" presStyleCnt="0"/>
      <dgm:spPr/>
    </dgm:pt>
    <dgm:pt modelId="{D4DDEF46-FE07-4E57-AF4C-C117019FD2CB}" type="pres">
      <dgm:prSet presAssocID="{5E4AF7D3-7873-4FE2-AB2B-7ECE5C58966B}" presName="Name37" presStyleLbl="parChTrans1D4" presStyleIdx="0" presStyleCnt="6"/>
      <dgm:spPr/>
    </dgm:pt>
    <dgm:pt modelId="{5C0D0774-938A-4F6E-B01B-9B84711954EE}" type="pres">
      <dgm:prSet presAssocID="{6BCC867C-4111-49C2-B71E-BDF0A754E0BF}" presName="hierRoot2" presStyleCnt="0">
        <dgm:presLayoutVars>
          <dgm:hierBranch val="l"/>
        </dgm:presLayoutVars>
      </dgm:prSet>
      <dgm:spPr/>
    </dgm:pt>
    <dgm:pt modelId="{8ADF9AC3-97C4-4863-89EF-F38E62573E2F}" type="pres">
      <dgm:prSet presAssocID="{6BCC867C-4111-49C2-B71E-BDF0A754E0BF}" presName="rootComposite" presStyleCnt="0"/>
      <dgm:spPr/>
    </dgm:pt>
    <dgm:pt modelId="{2A57D823-3AA5-4A4B-AAD3-D613E6546A7C}" type="pres">
      <dgm:prSet presAssocID="{6BCC867C-4111-49C2-B71E-BDF0A754E0BF}" presName="rootText" presStyleLbl="node4" presStyleIdx="0" presStyleCnt="6" custScaleX="128258" custLinFactNeighborX="-28495" custLinFactNeighborY="35206">
        <dgm:presLayoutVars>
          <dgm:chPref val="3"/>
        </dgm:presLayoutVars>
      </dgm:prSet>
      <dgm:spPr/>
    </dgm:pt>
    <dgm:pt modelId="{9F6FE786-E40C-4DE0-9BF5-6D293C283B42}" type="pres">
      <dgm:prSet presAssocID="{6BCC867C-4111-49C2-B71E-BDF0A754E0BF}" presName="rootConnector" presStyleLbl="node4" presStyleIdx="0" presStyleCnt="6"/>
      <dgm:spPr/>
    </dgm:pt>
    <dgm:pt modelId="{65164181-3704-4AE6-A19F-9A61947117C7}" type="pres">
      <dgm:prSet presAssocID="{6BCC867C-4111-49C2-B71E-BDF0A754E0BF}" presName="hierChild4" presStyleCnt="0"/>
      <dgm:spPr/>
    </dgm:pt>
    <dgm:pt modelId="{15B3D504-35D5-4046-8412-31D600356292}" type="pres">
      <dgm:prSet presAssocID="{4B6E5B56-02D2-43D5-B3FF-29B1B263E93C}" presName="Name50" presStyleLbl="parChTrans1D4" presStyleIdx="1" presStyleCnt="6"/>
      <dgm:spPr/>
    </dgm:pt>
    <dgm:pt modelId="{14E33A6B-9F65-4502-82CA-FA2BF6610B68}" type="pres">
      <dgm:prSet presAssocID="{5B6D5D8D-EE4B-427A-A0B3-B73682E41447}" presName="hierRoot2" presStyleCnt="0">
        <dgm:presLayoutVars>
          <dgm:hierBranch val="init"/>
        </dgm:presLayoutVars>
      </dgm:prSet>
      <dgm:spPr/>
    </dgm:pt>
    <dgm:pt modelId="{CD8B3BBE-069A-4566-AC6F-2494144977E3}" type="pres">
      <dgm:prSet presAssocID="{5B6D5D8D-EE4B-427A-A0B3-B73682E41447}" presName="rootComposite" presStyleCnt="0"/>
      <dgm:spPr/>
    </dgm:pt>
    <dgm:pt modelId="{8D0C13AB-C462-43E3-A3AF-A564B358527F}" type="pres">
      <dgm:prSet presAssocID="{5B6D5D8D-EE4B-427A-A0B3-B73682E41447}" presName="rootText" presStyleLbl="node4" presStyleIdx="1" presStyleCnt="6" custScaleX="234054" custScaleY="128596" custLinFactNeighborX="59730" custLinFactNeighborY="27779">
        <dgm:presLayoutVars>
          <dgm:chPref val="3"/>
        </dgm:presLayoutVars>
      </dgm:prSet>
      <dgm:spPr/>
    </dgm:pt>
    <dgm:pt modelId="{065CF884-73B8-43AB-823E-FED2557416F5}" type="pres">
      <dgm:prSet presAssocID="{5B6D5D8D-EE4B-427A-A0B3-B73682E41447}" presName="rootConnector" presStyleLbl="node4" presStyleIdx="1" presStyleCnt="6"/>
      <dgm:spPr/>
    </dgm:pt>
    <dgm:pt modelId="{F5B9CF25-9DCC-4602-9548-CDAF4B8E2E81}" type="pres">
      <dgm:prSet presAssocID="{5B6D5D8D-EE4B-427A-A0B3-B73682E41447}" presName="hierChild4" presStyleCnt="0"/>
      <dgm:spPr/>
    </dgm:pt>
    <dgm:pt modelId="{F356F3DC-A3BF-4AB9-9C19-8842333EFF3C}" type="pres">
      <dgm:prSet presAssocID="{5B6D5D8D-EE4B-427A-A0B3-B73682E41447}" presName="hierChild5" presStyleCnt="0"/>
      <dgm:spPr/>
    </dgm:pt>
    <dgm:pt modelId="{DEB2829D-2A54-492A-9403-530798BCE525}" type="pres">
      <dgm:prSet presAssocID="{206715AE-53DF-4399-BB9C-07E75B2110A9}" presName="Name50" presStyleLbl="parChTrans1D4" presStyleIdx="2" presStyleCnt="6"/>
      <dgm:spPr/>
    </dgm:pt>
    <dgm:pt modelId="{CC4325F1-456F-4A97-8A54-F76E43FE3149}" type="pres">
      <dgm:prSet presAssocID="{391138D0-7426-4BD1-8036-8CC3251FEC3A}" presName="hierRoot2" presStyleCnt="0">
        <dgm:presLayoutVars>
          <dgm:hierBranch val="init"/>
        </dgm:presLayoutVars>
      </dgm:prSet>
      <dgm:spPr/>
    </dgm:pt>
    <dgm:pt modelId="{557EC610-D2EF-46FA-A41D-FA2E6B451898}" type="pres">
      <dgm:prSet presAssocID="{391138D0-7426-4BD1-8036-8CC3251FEC3A}" presName="rootComposite" presStyleCnt="0"/>
      <dgm:spPr/>
    </dgm:pt>
    <dgm:pt modelId="{CE8A23E9-2B39-44A2-9480-E3D4A161EC0C}" type="pres">
      <dgm:prSet presAssocID="{391138D0-7426-4BD1-8036-8CC3251FEC3A}" presName="rootText" presStyleLbl="node4" presStyleIdx="2" presStyleCnt="6" custScaleX="234054" custScaleY="127047" custLinFactNeighborX="60964" custLinFactNeighborY="1335">
        <dgm:presLayoutVars>
          <dgm:chPref val="3"/>
        </dgm:presLayoutVars>
      </dgm:prSet>
      <dgm:spPr/>
    </dgm:pt>
    <dgm:pt modelId="{73B548AF-B536-4087-B860-8B1F774C4CBA}" type="pres">
      <dgm:prSet presAssocID="{391138D0-7426-4BD1-8036-8CC3251FEC3A}" presName="rootConnector" presStyleLbl="node4" presStyleIdx="2" presStyleCnt="6"/>
      <dgm:spPr/>
    </dgm:pt>
    <dgm:pt modelId="{747276EC-0D91-4E3E-8B2E-5DADA87AB8CE}" type="pres">
      <dgm:prSet presAssocID="{391138D0-7426-4BD1-8036-8CC3251FEC3A}" presName="hierChild4" presStyleCnt="0"/>
      <dgm:spPr/>
    </dgm:pt>
    <dgm:pt modelId="{99780FB6-CDB5-4A8D-A07C-E8E4667343B8}" type="pres">
      <dgm:prSet presAssocID="{391138D0-7426-4BD1-8036-8CC3251FEC3A}" presName="hierChild5" presStyleCnt="0"/>
      <dgm:spPr/>
    </dgm:pt>
    <dgm:pt modelId="{FAD2E0C8-507E-4E1A-B939-9C5EA81DC2FE}" type="pres">
      <dgm:prSet presAssocID="{6BCC867C-4111-49C2-B71E-BDF0A754E0BF}" presName="hierChild5" presStyleCnt="0"/>
      <dgm:spPr/>
    </dgm:pt>
    <dgm:pt modelId="{73646372-E536-4097-9361-0F46A780312B}" type="pres">
      <dgm:prSet presAssocID="{C2BEB798-27C4-4CBF-BE50-24313436FC1B}" presName="Name37" presStyleLbl="parChTrans1D4" presStyleIdx="3" presStyleCnt="6"/>
      <dgm:spPr/>
    </dgm:pt>
    <dgm:pt modelId="{C35D370B-9D97-473B-B5B6-FA08E686B4DD}" type="pres">
      <dgm:prSet presAssocID="{148A6B4E-6A7F-4298-A9D4-743E20321FC6}" presName="hierRoot2" presStyleCnt="0">
        <dgm:presLayoutVars>
          <dgm:hierBranch val="r"/>
        </dgm:presLayoutVars>
      </dgm:prSet>
      <dgm:spPr/>
    </dgm:pt>
    <dgm:pt modelId="{2213486F-280F-4F51-A682-5548BC61EAAC}" type="pres">
      <dgm:prSet presAssocID="{148A6B4E-6A7F-4298-A9D4-743E20321FC6}" presName="rootComposite" presStyleCnt="0"/>
      <dgm:spPr/>
    </dgm:pt>
    <dgm:pt modelId="{FAC8978D-8A9E-41DD-91FC-B3447CB1444B}" type="pres">
      <dgm:prSet presAssocID="{148A6B4E-6A7F-4298-A9D4-743E20321FC6}" presName="rootText" presStyleLbl="node4" presStyleIdx="3" presStyleCnt="6" custScaleX="124826" custLinFactNeighborX="48304" custLinFactNeighborY="35815">
        <dgm:presLayoutVars>
          <dgm:chPref val="3"/>
        </dgm:presLayoutVars>
      </dgm:prSet>
      <dgm:spPr/>
    </dgm:pt>
    <dgm:pt modelId="{7A1DFBE2-EA81-4F44-9EF6-A421BC28973B}" type="pres">
      <dgm:prSet presAssocID="{148A6B4E-6A7F-4298-A9D4-743E20321FC6}" presName="rootConnector" presStyleLbl="node4" presStyleIdx="3" presStyleCnt="6"/>
      <dgm:spPr/>
    </dgm:pt>
    <dgm:pt modelId="{E70F1D8D-0BA4-46E4-9E89-9F4063630D0D}" type="pres">
      <dgm:prSet presAssocID="{148A6B4E-6A7F-4298-A9D4-743E20321FC6}" presName="hierChild4" presStyleCnt="0"/>
      <dgm:spPr/>
    </dgm:pt>
    <dgm:pt modelId="{363F8297-5324-483C-BFBB-B210757B198C}" type="pres">
      <dgm:prSet presAssocID="{07EDBE49-2488-47B3-82FE-CF80D1B1F213}" presName="Name50" presStyleLbl="parChTrans1D4" presStyleIdx="4" presStyleCnt="6"/>
      <dgm:spPr/>
    </dgm:pt>
    <dgm:pt modelId="{E5562C85-712C-4D53-936E-309A09AF1153}" type="pres">
      <dgm:prSet presAssocID="{0E73BAC4-8F29-4D3D-BE1C-B9DF11BE6A13}" presName="hierRoot2" presStyleCnt="0">
        <dgm:presLayoutVars>
          <dgm:hierBranch val="r"/>
        </dgm:presLayoutVars>
      </dgm:prSet>
      <dgm:spPr/>
    </dgm:pt>
    <dgm:pt modelId="{70194BD2-A53A-40DA-BE51-E06876DA1872}" type="pres">
      <dgm:prSet presAssocID="{0E73BAC4-8F29-4D3D-BE1C-B9DF11BE6A13}" presName="rootComposite" presStyleCnt="0"/>
      <dgm:spPr/>
    </dgm:pt>
    <dgm:pt modelId="{3B102C13-2265-449E-9664-BE03570BD9D1}" type="pres">
      <dgm:prSet presAssocID="{0E73BAC4-8F29-4D3D-BE1C-B9DF11BE6A13}" presName="rootText" presStyleLbl="node4" presStyleIdx="4" presStyleCnt="6" custScaleX="230269" custScaleY="129669" custLinFactNeighborX="14819" custLinFactNeighborY="31418">
        <dgm:presLayoutVars>
          <dgm:chPref val="3"/>
        </dgm:presLayoutVars>
      </dgm:prSet>
      <dgm:spPr/>
    </dgm:pt>
    <dgm:pt modelId="{93DF199E-1EFD-4DFA-B3DB-BA66D9BBB801}" type="pres">
      <dgm:prSet presAssocID="{0E73BAC4-8F29-4D3D-BE1C-B9DF11BE6A13}" presName="rootConnector" presStyleLbl="node4" presStyleIdx="4" presStyleCnt="6"/>
      <dgm:spPr/>
    </dgm:pt>
    <dgm:pt modelId="{1E364182-070B-4583-BED8-E3BC649EC6D0}" type="pres">
      <dgm:prSet presAssocID="{0E73BAC4-8F29-4D3D-BE1C-B9DF11BE6A13}" presName="hierChild4" presStyleCnt="0"/>
      <dgm:spPr/>
    </dgm:pt>
    <dgm:pt modelId="{01937F06-55C3-49A5-BAEC-56D96735469B}" type="pres">
      <dgm:prSet presAssocID="{0E73BAC4-8F29-4D3D-BE1C-B9DF11BE6A13}" presName="hierChild5" presStyleCnt="0"/>
      <dgm:spPr/>
    </dgm:pt>
    <dgm:pt modelId="{605F29CE-2EE9-4150-BA60-A08F76DAA3D2}" type="pres">
      <dgm:prSet presAssocID="{1C9227C2-EA2C-4127-8991-6749525E9F50}" presName="Name50" presStyleLbl="parChTrans1D4" presStyleIdx="5" presStyleCnt="6"/>
      <dgm:spPr/>
    </dgm:pt>
    <dgm:pt modelId="{20FC4458-936C-4377-AFE2-3B60A7D7C371}" type="pres">
      <dgm:prSet presAssocID="{7A581C72-95EA-487F-95FF-C0E9F966BBDE}" presName="hierRoot2" presStyleCnt="0">
        <dgm:presLayoutVars>
          <dgm:hierBranch val="r"/>
        </dgm:presLayoutVars>
      </dgm:prSet>
      <dgm:spPr/>
    </dgm:pt>
    <dgm:pt modelId="{EA155994-9EC3-4BD8-B01B-353C9FE87CD5}" type="pres">
      <dgm:prSet presAssocID="{7A581C72-95EA-487F-95FF-C0E9F966BBDE}" presName="rootComposite" presStyleCnt="0"/>
      <dgm:spPr/>
    </dgm:pt>
    <dgm:pt modelId="{6053D35F-DC01-4439-B53C-3B0A4A855C70}" type="pres">
      <dgm:prSet presAssocID="{7A581C72-95EA-487F-95FF-C0E9F966BBDE}" presName="rootText" presStyleLbl="node4" presStyleIdx="5" presStyleCnt="6" custScaleX="232142" custScaleY="125305" custLinFactNeighborX="12946" custLinFactNeighborY="1203">
        <dgm:presLayoutVars>
          <dgm:chPref val="3"/>
        </dgm:presLayoutVars>
      </dgm:prSet>
      <dgm:spPr/>
    </dgm:pt>
    <dgm:pt modelId="{D2799EDD-D71A-4C78-8427-FA6993E7C369}" type="pres">
      <dgm:prSet presAssocID="{7A581C72-95EA-487F-95FF-C0E9F966BBDE}" presName="rootConnector" presStyleLbl="node4" presStyleIdx="5" presStyleCnt="6"/>
      <dgm:spPr/>
    </dgm:pt>
    <dgm:pt modelId="{DE548F2D-875B-46ED-8A52-403518557561}" type="pres">
      <dgm:prSet presAssocID="{7A581C72-95EA-487F-95FF-C0E9F966BBDE}" presName="hierChild4" presStyleCnt="0"/>
      <dgm:spPr/>
    </dgm:pt>
    <dgm:pt modelId="{E5C1F053-1727-4959-93A6-2E654C1E01B6}" type="pres">
      <dgm:prSet presAssocID="{7A581C72-95EA-487F-95FF-C0E9F966BBDE}" presName="hierChild5" presStyleCnt="0"/>
      <dgm:spPr/>
    </dgm:pt>
    <dgm:pt modelId="{77F4D6C0-4988-42A0-B0B5-9C160A61C7C4}" type="pres">
      <dgm:prSet presAssocID="{148A6B4E-6A7F-4298-A9D4-743E20321FC6}" presName="hierChild5" presStyleCnt="0"/>
      <dgm:spPr/>
    </dgm:pt>
    <dgm:pt modelId="{E9EA6377-4604-469B-B58E-FC2F266C4AB1}" type="pres">
      <dgm:prSet presAssocID="{997B1B5C-3FDF-44FD-824D-5BB5AE9E42DA}" presName="hierChild5" presStyleCnt="0"/>
      <dgm:spPr/>
    </dgm:pt>
    <dgm:pt modelId="{009916B9-567A-4142-B7E1-5A687F72ADD4}" type="pres">
      <dgm:prSet presAssocID="{7EAA2B24-9945-47D3-9883-C75FBB3C3EFF}" presName="Name37" presStyleLbl="parChTrans1D3" presStyleIdx="3" presStyleCnt="4"/>
      <dgm:spPr/>
    </dgm:pt>
    <dgm:pt modelId="{3A2A16D4-38E0-4033-930F-00F8F3162E6B}" type="pres">
      <dgm:prSet presAssocID="{D5AA5E3B-B8EA-4C41-B2FB-1593E78580CD}" presName="hierRoot2" presStyleCnt="0">
        <dgm:presLayoutVars>
          <dgm:hierBranch val="init"/>
        </dgm:presLayoutVars>
      </dgm:prSet>
      <dgm:spPr/>
    </dgm:pt>
    <dgm:pt modelId="{FF3BB1C8-7E07-44CD-B229-95A951706B5A}" type="pres">
      <dgm:prSet presAssocID="{D5AA5E3B-B8EA-4C41-B2FB-1593E78580CD}" presName="rootComposite" presStyleCnt="0"/>
      <dgm:spPr/>
    </dgm:pt>
    <dgm:pt modelId="{685535E9-4E5B-4929-8F71-A33966682D16}" type="pres">
      <dgm:prSet presAssocID="{D5AA5E3B-B8EA-4C41-B2FB-1593E78580CD}" presName="rootText" presStyleLbl="node3" presStyleIdx="3" presStyleCnt="4" custScaleX="148595" custScaleY="135847" custLinFactX="-194788" custLinFactNeighborX="-200000" custLinFactNeighborY="19967">
        <dgm:presLayoutVars>
          <dgm:chPref val="3"/>
        </dgm:presLayoutVars>
      </dgm:prSet>
      <dgm:spPr/>
    </dgm:pt>
    <dgm:pt modelId="{FB7D6728-3F16-427A-B58E-2E4B5F74C91B}" type="pres">
      <dgm:prSet presAssocID="{D5AA5E3B-B8EA-4C41-B2FB-1593E78580CD}" presName="rootConnector" presStyleLbl="node3" presStyleIdx="3" presStyleCnt="4"/>
      <dgm:spPr/>
    </dgm:pt>
    <dgm:pt modelId="{8056BBD5-DC88-40C4-A2EF-A71F7DDC5DF2}" type="pres">
      <dgm:prSet presAssocID="{D5AA5E3B-B8EA-4C41-B2FB-1593E78580CD}" presName="hierChild4" presStyleCnt="0"/>
      <dgm:spPr/>
    </dgm:pt>
    <dgm:pt modelId="{1524D867-9F56-4128-B86A-0B4B5194A7C7}" type="pres">
      <dgm:prSet presAssocID="{D5AA5E3B-B8EA-4C41-B2FB-1593E78580CD}" presName="hierChild5" presStyleCnt="0"/>
      <dgm:spPr/>
    </dgm:pt>
    <dgm:pt modelId="{C4F26084-2A6A-4A12-85C8-D5CCCDBAE601}" type="pres">
      <dgm:prSet presAssocID="{FDEF69D0-F697-4FFE-A00A-408790736519}" presName="hierChild5" presStyleCnt="0"/>
      <dgm:spPr/>
    </dgm:pt>
    <dgm:pt modelId="{7E5F1C8A-E8E0-400B-8F7A-9301A042DDF3}" type="pres">
      <dgm:prSet presAssocID="{3BF23DCD-D14D-4652-B874-9F574610E87F}" presName="hierChild3" presStyleCnt="0"/>
      <dgm:spPr/>
    </dgm:pt>
  </dgm:ptLst>
  <dgm:cxnLst>
    <dgm:cxn modelId="{CF418F00-4811-4229-9566-3D4DAE804669}" srcId="{6BCC867C-4111-49C2-B71E-BDF0A754E0BF}" destId="{5B6D5D8D-EE4B-427A-A0B3-B73682E41447}" srcOrd="0" destOrd="0" parTransId="{4B6E5B56-02D2-43D5-B3FF-29B1B263E93C}" sibTransId="{140DEE61-7F03-44FC-8953-4427FCD7A6AE}"/>
    <dgm:cxn modelId="{94FAE804-3FE1-451A-8303-D8457D17B284}" srcId="{148A6B4E-6A7F-4298-A9D4-743E20321FC6}" destId="{0E73BAC4-8F29-4D3D-BE1C-B9DF11BE6A13}" srcOrd="0" destOrd="0" parTransId="{07EDBE49-2488-47B3-82FE-CF80D1B1F213}" sibTransId="{B356B0B3-DFA3-464F-B55C-729706C82A5C}"/>
    <dgm:cxn modelId="{8692F704-9DA9-4464-8B3D-B46D16F49088}" type="presOf" srcId="{997B1B5C-3FDF-44FD-824D-5BB5AE9E42DA}" destId="{2CA59586-9F06-4B39-8838-CA47892FF3C1}" srcOrd="0" destOrd="0" presId="urn:microsoft.com/office/officeart/2005/8/layout/orgChart1"/>
    <dgm:cxn modelId="{007FEF05-2902-40AA-B9BD-FB622925ED85}" type="presOf" srcId="{07EDBE49-2488-47B3-82FE-CF80D1B1F213}" destId="{363F8297-5324-483C-BFBB-B210757B198C}" srcOrd="0" destOrd="0" presId="urn:microsoft.com/office/officeart/2005/8/layout/orgChart1"/>
    <dgm:cxn modelId="{93040307-B478-4F09-AC94-0E2945B74955}" type="presOf" srcId="{BDCDDA8C-8DFC-47C1-A4E1-096910C1CB90}" destId="{186F031B-D164-45C6-AEEF-88478D96D870}" srcOrd="0" destOrd="0" presId="urn:microsoft.com/office/officeart/2005/8/layout/orgChart1"/>
    <dgm:cxn modelId="{34641E0B-95F1-4BA8-B791-FDC78308CDC2}" srcId="{10AA78BD-4928-4685-8370-A546C40C5E67}" destId="{3BF23DCD-D14D-4652-B874-9F574610E87F}" srcOrd="0" destOrd="0" parTransId="{B409898D-E27C-41BE-A35C-87206B918AE1}" sibTransId="{A18E1566-3773-4D75-AF72-86C4B1D6D836}"/>
    <dgm:cxn modelId="{9C2DBD21-1046-4856-87A2-BD07B323558F}" type="presOf" srcId="{3BF23DCD-D14D-4652-B874-9F574610E87F}" destId="{7936441A-BFD1-4D04-B4C4-EC4AC25EAD7F}" srcOrd="1" destOrd="0" presId="urn:microsoft.com/office/officeart/2005/8/layout/orgChart1"/>
    <dgm:cxn modelId="{5A03FB22-26CF-4229-8FE7-8E8B3C8061EB}" type="presOf" srcId="{7A581C72-95EA-487F-95FF-C0E9F966BBDE}" destId="{D2799EDD-D71A-4C78-8427-FA6993E7C369}" srcOrd="1" destOrd="0" presId="urn:microsoft.com/office/officeart/2005/8/layout/orgChart1"/>
    <dgm:cxn modelId="{84A15231-6E6F-4382-A54A-2BC82F55248B}" type="presOf" srcId="{FDEF69D0-F697-4FFE-A00A-408790736519}" destId="{4EEACEDB-4FDE-4620-9D82-683F265FC5CD}" srcOrd="0" destOrd="0" presId="urn:microsoft.com/office/officeart/2005/8/layout/orgChart1"/>
    <dgm:cxn modelId="{363E6832-A1F4-4C4C-9D0B-76AC80E43E4E}" type="presOf" srcId="{1C9227C2-EA2C-4127-8991-6749525E9F50}" destId="{605F29CE-2EE9-4150-BA60-A08F76DAA3D2}" srcOrd="0" destOrd="0" presId="urn:microsoft.com/office/officeart/2005/8/layout/orgChart1"/>
    <dgm:cxn modelId="{6373DF33-CAB7-4112-94ED-4CB81623D566}" type="presOf" srcId="{CA21FE9E-E36A-418D-83E0-DD030C82A785}" destId="{9FF3A39D-0905-4C97-9D51-3FC2F3A87DBE}" srcOrd="0" destOrd="0" presId="urn:microsoft.com/office/officeart/2005/8/layout/orgChart1"/>
    <dgm:cxn modelId="{E669C437-1655-4C73-A962-90BE0B400FE6}" type="presOf" srcId="{0E73BAC4-8F29-4D3D-BE1C-B9DF11BE6A13}" destId="{3B102C13-2265-449E-9664-BE03570BD9D1}" srcOrd="0" destOrd="0" presId="urn:microsoft.com/office/officeart/2005/8/layout/orgChart1"/>
    <dgm:cxn modelId="{5CBBF437-BD65-4D89-89CE-C092C8F50D3D}" type="presOf" srcId="{B97EF10F-D6D6-47F0-9D82-D18A317E54A8}" destId="{9F87F3D8-CDB0-49AB-8758-85D486D76ED3}" srcOrd="0" destOrd="0" presId="urn:microsoft.com/office/officeart/2005/8/layout/orgChart1"/>
    <dgm:cxn modelId="{08693738-3694-433F-B32C-99592A198DE4}" type="presOf" srcId="{391138D0-7426-4BD1-8036-8CC3251FEC3A}" destId="{CE8A23E9-2B39-44A2-9480-E3D4A161EC0C}" srcOrd="0" destOrd="0" presId="urn:microsoft.com/office/officeart/2005/8/layout/orgChart1"/>
    <dgm:cxn modelId="{0605F838-026F-40A6-9FC5-C4626853AC9B}" type="presOf" srcId="{0E73BAC4-8F29-4D3D-BE1C-B9DF11BE6A13}" destId="{93DF199E-1EFD-4DFA-B3DB-BA66D9BBB801}" srcOrd="1" destOrd="0" presId="urn:microsoft.com/office/officeart/2005/8/layout/orgChart1"/>
    <dgm:cxn modelId="{BEE23E3D-DE7D-4102-AC68-56B61A21B830}" srcId="{3BF23DCD-D14D-4652-B874-9F574610E87F}" destId="{D2258C22-54CB-48FC-AC5A-49FB07933336}" srcOrd="0" destOrd="0" parTransId="{45411D7C-3F8A-4B1A-AFFB-B8E34BBD757F}" sibTransId="{BE626701-CCBC-46B3-A519-19F66EDBFAA6}"/>
    <dgm:cxn modelId="{6A57945B-4071-4104-B494-D9DB5726B32D}" srcId="{FDEF69D0-F697-4FFE-A00A-408790736519}" destId="{CA21FE9E-E36A-418D-83E0-DD030C82A785}" srcOrd="0" destOrd="0" parTransId="{7F2E2247-3E22-4FE3-8E6E-52E431E1AE6D}" sibTransId="{E5C3DA2F-D15E-4272-8A20-C497507132FD}"/>
    <dgm:cxn modelId="{B9F62B5F-EB58-46CA-9658-D944316D00AD}" type="presOf" srcId="{5E4AF7D3-7873-4FE2-AB2B-7ECE5C58966B}" destId="{D4DDEF46-FE07-4E57-AF4C-C117019FD2CB}" srcOrd="0" destOrd="0" presId="urn:microsoft.com/office/officeart/2005/8/layout/orgChart1"/>
    <dgm:cxn modelId="{DACA2A61-1499-49FA-AFC1-FBFECD6876ED}" type="presOf" srcId="{FDEF69D0-F697-4FFE-A00A-408790736519}" destId="{78D5A274-F864-4477-83DF-BD59724E8605}" srcOrd="1" destOrd="0" presId="urn:microsoft.com/office/officeart/2005/8/layout/orgChart1"/>
    <dgm:cxn modelId="{1D5F3262-DE25-44D3-893E-CF82C93454AF}" type="presOf" srcId="{10AA78BD-4928-4685-8370-A546C40C5E67}" destId="{2DDB4B63-E25B-44D0-8308-FB2D55EF7A94}" srcOrd="0" destOrd="0" presId="urn:microsoft.com/office/officeart/2005/8/layout/orgChart1"/>
    <dgm:cxn modelId="{5F211663-7133-4B72-94E1-DCC84B4276DA}" type="presOf" srcId="{45411D7C-3F8A-4B1A-AFFB-B8E34BBD757F}" destId="{27FCCD8B-CCFE-4FCD-AAF2-835EAA45CC31}" srcOrd="0" destOrd="0" presId="urn:microsoft.com/office/officeart/2005/8/layout/orgChart1"/>
    <dgm:cxn modelId="{F94E3B44-DA0D-4DF2-A38A-CBE944C78F75}" type="presOf" srcId="{391138D0-7426-4BD1-8036-8CC3251FEC3A}" destId="{73B548AF-B536-4087-B860-8B1F774C4CBA}" srcOrd="1" destOrd="0" presId="urn:microsoft.com/office/officeart/2005/8/layout/orgChart1"/>
    <dgm:cxn modelId="{797FC966-EDB8-4D67-B918-20A0066C13B1}" srcId="{6BCC867C-4111-49C2-B71E-BDF0A754E0BF}" destId="{391138D0-7426-4BD1-8036-8CC3251FEC3A}" srcOrd="1" destOrd="0" parTransId="{206715AE-53DF-4399-BB9C-07E75B2110A9}" sibTransId="{1566CB97-9E9B-47C6-91B0-191FC0F52C97}"/>
    <dgm:cxn modelId="{DF9A525A-D5A6-4371-B93A-A9229615A901}" type="presOf" srcId="{7A581C72-95EA-487F-95FF-C0E9F966BBDE}" destId="{6053D35F-DC01-4439-B53C-3B0A4A855C70}" srcOrd="0" destOrd="0" presId="urn:microsoft.com/office/officeart/2005/8/layout/orgChart1"/>
    <dgm:cxn modelId="{F719057B-958D-4EDA-9CF2-3341761DE6B2}" type="presOf" srcId="{3BF23DCD-D14D-4652-B874-9F574610E87F}" destId="{C1F0DADE-DA22-4CBB-AA05-4F3FCB308B2C}" srcOrd="0" destOrd="0" presId="urn:microsoft.com/office/officeart/2005/8/layout/orgChart1"/>
    <dgm:cxn modelId="{C4C2447F-0CBF-4E59-80E4-34F574CDDCBE}" srcId="{D2258C22-54CB-48FC-AC5A-49FB07933336}" destId="{BDCDDA8C-8DFC-47C1-A4E1-096910C1CB90}" srcOrd="0" destOrd="0" parTransId="{497F5C57-54E2-454E-A1F6-9646B994466E}" sibTransId="{B3075B2F-40EC-481B-84E7-DE8BDDA77768}"/>
    <dgm:cxn modelId="{F92CC980-1F4F-4F4D-A404-9C0FA08F400B}" type="presOf" srcId="{148A6B4E-6A7F-4298-A9D4-743E20321FC6}" destId="{FAC8978D-8A9E-41DD-91FC-B3447CB1444B}" srcOrd="0" destOrd="0" presId="urn:microsoft.com/office/officeart/2005/8/layout/orgChart1"/>
    <dgm:cxn modelId="{93714787-3074-4690-AF46-55054D6CF226}" type="presOf" srcId="{D2258C22-54CB-48FC-AC5A-49FB07933336}" destId="{D66CC37F-1598-4AB2-8566-701FE03BFC25}" srcOrd="1" destOrd="0" presId="urn:microsoft.com/office/officeart/2005/8/layout/orgChart1"/>
    <dgm:cxn modelId="{43849589-0034-4239-AEA3-668F022D1B50}" type="presOf" srcId="{5B6D5D8D-EE4B-427A-A0B3-B73682E41447}" destId="{065CF884-73B8-43AB-823E-FED2557416F5}" srcOrd="1" destOrd="0" presId="urn:microsoft.com/office/officeart/2005/8/layout/orgChart1"/>
    <dgm:cxn modelId="{8238E991-0506-4814-88FB-C55ED10CF2C2}" type="presOf" srcId="{497F5C57-54E2-454E-A1F6-9646B994466E}" destId="{DC80C75E-C69C-4F07-9CD2-489B5FABCB6D}" srcOrd="0" destOrd="0" presId="urn:microsoft.com/office/officeart/2005/8/layout/orgChart1"/>
    <dgm:cxn modelId="{BA8DB799-2A94-42D2-BB2C-8CE7DC5A0B4E}" srcId="{148A6B4E-6A7F-4298-A9D4-743E20321FC6}" destId="{7A581C72-95EA-487F-95FF-C0E9F966BBDE}" srcOrd="1" destOrd="0" parTransId="{1C9227C2-EA2C-4127-8991-6749525E9F50}" sibTransId="{E0C99832-0AB2-481B-938B-C3751E09CF2E}"/>
    <dgm:cxn modelId="{8820309A-412A-4D09-A6B0-0DA881011570}" type="presOf" srcId="{5B6D5D8D-EE4B-427A-A0B3-B73682E41447}" destId="{8D0C13AB-C462-43E3-A3AF-A564B358527F}" srcOrd="0" destOrd="0" presId="urn:microsoft.com/office/officeart/2005/8/layout/orgChart1"/>
    <dgm:cxn modelId="{81601DA4-278A-49A0-AB9E-F060C3E62651}" type="presOf" srcId="{CA21FE9E-E36A-418D-83E0-DD030C82A785}" destId="{DBF96B58-DF81-4C61-9EDE-16BC6E166CAA}" srcOrd="1" destOrd="0" presId="urn:microsoft.com/office/officeart/2005/8/layout/orgChart1"/>
    <dgm:cxn modelId="{537F61A5-2DE0-4915-8FBC-E22F01B340DA}" type="presOf" srcId="{997B1B5C-3FDF-44FD-824D-5BB5AE9E42DA}" destId="{42B565B1-F165-436D-9D3F-6BC8767A2F0A}" srcOrd="1" destOrd="0" presId="urn:microsoft.com/office/officeart/2005/8/layout/orgChart1"/>
    <dgm:cxn modelId="{A4B352AA-CF9B-4306-B4ED-2CF95B27294C}" type="presOf" srcId="{7EAA2B24-9945-47D3-9883-C75FBB3C3EFF}" destId="{009916B9-567A-4142-B7E1-5A687F72ADD4}" srcOrd="0" destOrd="0" presId="urn:microsoft.com/office/officeart/2005/8/layout/orgChart1"/>
    <dgm:cxn modelId="{794D34AF-E584-4D6F-8439-56ABC515C148}" type="presOf" srcId="{D5AA5E3B-B8EA-4C41-B2FB-1593E78580CD}" destId="{FB7D6728-3F16-427A-B58E-2E4B5F74C91B}" srcOrd="1" destOrd="0" presId="urn:microsoft.com/office/officeart/2005/8/layout/orgChart1"/>
    <dgm:cxn modelId="{3B40A1B2-C0EA-4156-9497-2313B44CAACF}" type="presOf" srcId="{206715AE-53DF-4399-BB9C-07E75B2110A9}" destId="{DEB2829D-2A54-492A-9403-530798BCE525}" srcOrd="0" destOrd="0" presId="urn:microsoft.com/office/officeart/2005/8/layout/orgChart1"/>
    <dgm:cxn modelId="{A5F8A9B3-8AA7-4AC3-B7C3-BAF7A542A67A}" type="presOf" srcId="{BDCDDA8C-8DFC-47C1-A4E1-096910C1CB90}" destId="{62BA834C-34AE-471E-8699-9A7EF68C659D}" srcOrd="1" destOrd="0" presId="urn:microsoft.com/office/officeart/2005/8/layout/orgChart1"/>
    <dgm:cxn modelId="{3D69CBB9-8953-44E1-BDB3-3878A6715CC7}" type="presOf" srcId="{4B6E5B56-02D2-43D5-B3FF-29B1B263E93C}" destId="{15B3D504-35D5-4046-8412-31D600356292}" srcOrd="0" destOrd="0" presId="urn:microsoft.com/office/officeart/2005/8/layout/orgChart1"/>
    <dgm:cxn modelId="{E2E488BF-9EAB-4E68-A90B-A93B6517861B}" type="presOf" srcId="{D2258C22-54CB-48FC-AC5A-49FB07933336}" destId="{DCFC9C9D-318B-4B42-8455-B74FA1139AF9}" srcOrd="0" destOrd="0" presId="urn:microsoft.com/office/officeart/2005/8/layout/orgChart1"/>
    <dgm:cxn modelId="{1640ECD0-13FF-40B5-9636-5AAF338E4ED0}" type="presOf" srcId="{6BCC867C-4111-49C2-B71E-BDF0A754E0BF}" destId="{9F6FE786-E40C-4DE0-9BF5-6D293C283B42}" srcOrd="1" destOrd="0" presId="urn:microsoft.com/office/officeart/2005/8/layout/orgChart1"/>
    <dgm:cxn modelId="{0E11FBD5-35C8-4E01-BA67-D9A0E2B6DB98}" srcId="{FDEF69D0-F697-4FFE-A00A-408790736519}" destId="{D5AA5E3B-B8EA-4C41-B2FB-1593E78580CD}" srcOrd="2" destOrd="0" parTransId="{7EAA2B24-9945-47D3-9883-C75FBB3C3EFF}" sibTransId="{D6E2AAA0-60C5-4AF5-9A01-37414B9120C4}"/>
    <dgm:cxn modelId="{BC9CFED7-5BAD-4DC3-9CAF-3F80BEC7BEE2}" type="presOf" srcId="{7F2E2247-3E22-4FE3-8E6E-52E431E1AE6D}" destId="{09A2ECE2-1C57-4656-8AEE-0AE8E66D0C4A}" srcOrd="0" destOrd="0" presId="urn:microsoft.com/office/officeart/2005/8/layout/orgChart1"/>
    <dgm:cxn modelId="{40650FD8-8692-4932-B165-E4ECEBA661FC}" srcId="{FDEF69D0-F697-4FFE-A00A-408790736519}" destId="{997B1B5C-3FDF-44FD-824D-5BB5AE9E42DA}" srcOrd="1" destOrd="0" parTransId="{B97EF10F-D6D6-47F0-9D82-D18A317E54A8}" sibTransId="{03435509-BAEB-4AF8-AD21-F4E9C2FE1411}"/>
    <dgm:cxn modelId="{7C782CDD-43A7-4018-846C-21C80332CCBA}" type="presOf" srcId="{030EE85A-2226-434B-BFDD-E1EEB550750A}" destId="{1C81A377-F54B-4A65-8CEE-5F696FC24AB3}" srcOrd="0" destOrd="0" presId="urn:microsoft.com/office/officeart/2005/8/layout/orgChart1"/>
    <dgm:cxn modelId="{0E59B2DD-1E3A-4350-B099-97F7C6FF0BCB}" type="presOf" srcId="{D5AA5E3B-B8EA-4C41-B2FB-1593E78580CD}" destId="{685535E9-4E5B-4929-8F71-A33966682D16}" srcOrd="0" destOrd="0" presId="urn:microsoft.com/office/officeart/2005/8/layout/orgChart1"/>
    <dgm:cxn modelId="{8734BADE-9FE1-4CCD-BCC9-6D3DE93587A6}" srcId="{997B1B5C-3FDF-44FD-824D-5BB5AE9E42DA}" destId="{6BCC867C-4111-49C2-B71E-BDF0A754E0BF}" srcOrd="0" destOrd="0" parTransId="{5E4AF7D3-7873-4FE2-AB2B-7ECE5C58966B}" sibTransId="{0C038D65-197B-4AF7-9A94-9972646E1603}"/>
    <dgm:cxn modelId="{D63D90E1-70C5-458D-835A-9D6C31F04A75}" srcId="{3BF23DCD-D14D-4652-B874-9F574610E87F}" destId="{FDEF69D0-F697-4FFE-A00A-408790736519}" srcOrd="1" destOrd="0" parTransId="{030EE85A-2226-434B-BFDD-E1EEB550750A}" sibTransId="{1A315C1A-135E-4C1D-9770-63EB99D1BD4F}"/>
    <dgm:cxn modelId="{6987C3F7-1966-4BA9-9376-240509181249}" type="presOf" srcId="{C2BEB798-27C4-4CBF-BE50-24313436FC1B}" destId="{73646372-E536-4097-9361-0F46A780312B}" srcOrd="0" destOrd="0" presId="urn:microsoft.com/office/officeart/2005/8/layout/orgChart1"/>
    <dgm:cxn modelId="{FD05BEF8-62CE-4532-8272-49D5D81A0CA0}" type="presOf" srcId="{148A6B4E-6A7F-4298-A9D4-743E20321FC6}" destId="{7A1DFBE2-EA81-4F44-9EF6-A421BC28973B}" srcOrd="1" destOrd="0" presId="urn:microsoft.com/office/officeart/2005/8/layout/orgChart1"/>
    <dgm:cxn modelId="{E220E7F9-5D14-4EE3-B5CC-2485C3980D62}" srcId="{997B1B5C-3FDF-44FD-824D-5BB5AE9E42DA}" destId="{148A6B4E-6A7F-4298-A9D4-743E20321FC6}" srcOrd="1" destOrd="0" parTransId="{C2BEB798-27C4-4CBF-BE50-24313436FC1B}" sibTransId="{417CC8C4-492F-4721-94DC-D96652438D5D}"/>
    <dgm:cxn modelId="{CB096BFD-1DDD-49DD-B9E9-78302935D612}" type="presOf" srcId="{6BCC867C-4111-49C2-B71E-BDF0A754E0BF}" destId="{2A57D823-3AA5-4A4B-AAD3-D613E6546A7C}" srcOrd="0" destOrd="0" presId="urn:microsoft.com/office/officeart/2005/8/layout/orgChart1"/>
    <dgm:cxn modelId="{F657DF64-5F46-46C3-BBB6-07C37B6009D4}" type="presParOf" srcId="{2DDB4B63-E25B-44D0-8308-FB2D55EF7A94}" destId="{533D5CEC-597F-4A06-AF88-0557B1234BDE}" srcOrd="0" destOrd="0" presId="urn:microsoft.com/office/officeart/2005/8/layout/orgChart1"/>
    <dgm:cxn modelId="{1999BD26-258D-43A1-8672-CEA40CAA7835}" type="presParOf" srcId="{533D5CEC-597F-4A06-AF88-0557B1234BDE}" destId="{A4CE7B08-7D79-42CF-A402-AD67ACACD346}" srcOrd="0" destOrd="0" presId="urn:microsoft.com/office/officeart/2005/8/layout/orgChart1"/>
    <dgm:cxn modelId="{E43DDA0B-4021-4CD0-9F77-5E3EC1E6DDC9}" type="presParOf" srcId="{A4CE7B08-7D79-42CF-A402-AD67ACACD346}" destId="{C1F0DADE-DA22-4CBB-AA05-4F3FCB308B2C}" srcOrd="0" destOrd="0" presId="urn:microsoft.com/office/officeart/2005/8/layout/orgChart1"/>
    <dgm:cxn modelId="{06F6552D-A809-4871-B9D1-A96C7934DCFD}" type="presParOf" srcId="{A4CE7B08-7D79-42CF-A402-AD67ACACD346}" destId="{7936441A-BFD1-4D04-B4C4-EC4AC25EAD7F}" srcOrd="1" destOrd="0" presId="urn:microsoft.com/office/officeart/2005/8/layout/orgChart1"/>
    <dgm:cxn modelId="{F192FB6D-0656-4E6E-8D9A-C9C76FDAD4D4}" type="presParOf" srcId="{533D5CEC-597F-4A06-AF88-0557B1234BDE}" destId="{7419DE65-44DB-4625-B579-2B801A1F536B}" srcOrd="1" destOrd="0" presId="urn:microsoft.com/office/officeart/2005/8/layout/orgChart1"/>
    <dgm:cxn modelId="{8DD5681A-0F0C-4849-9ACA-1CB4D6AE4871}" type="presParOf" srcId="{7419DE65-44DB-4625-B579-2B801A1F536B}" destId="{27FCCD8B-CCFE-4FCD-AAF2-835EAA45CC31}" srcOrd="0" destOrd="0" presId="urn:microsoft.com/office/officeart/2005/8/layout/orgChart1"/>
    <dgm:cxn modelId="{9AE0CBDF-6B22-44B8-BD1E-E4DECDA36B5A}" type="presParOf" srcId="{7419DE65-44DB-4625-B579-2B801A1F536B}" destId="{DDCA9B3D-0F7D-4B0D-B85D-7F07397B8566}" srcOrd="1" destOrd="0" presId="urn:microsoft.com/office/officeart/2005/8/layout/orgChart1"/>
    <dgm:cxn modelId="{B349A4AB-89A3-474D-8C57-360A91A542E5}" type="presParOf" srcId="{DDCA9B3D-0F7D-4B0D-B85D-7F07397B8566}" destId="{E98BD5D9-5FDF-4222-A601-80D9F3988C45}" srcOrd="0" destOrd="0" presId="urn:microsoft.com/office/officeart/2005/8/layout/orgChart1"/>
    <dgm:cxn modelId="{CB455AE2-04C7-4E33-9D27-1AF401933510}" type="presParOf" srcId="{E98BD5D9-5FDF-4222-A601-80D9F3988C45}" destId="{DCFC9C9D-318B-4B42-8455-B74FA1139AF9}" srcOrd="0" destOrd="0" presId="urn:microsoft.com/office/officeart/2005/8/layout/orgChart1"/>
    <dgm:cxn modelId="{E1EA62A2-15FA-47E2-99F7-53371D2A116F}" type="presParOf" srcId="{E98BD5D9-5FDF-4222-A601-80D9F3988C45}" destId="{D66CC37F-1598-4AB2-8566-701FE03BFC25}" srcOrd="1" destOrd="0" presId="urn:microsoft.com/office/officeart/2005/8/layout/orgChart1"/>
    <dgm:cxn modelId="{A287BD6F-4937-4C26-B219-BD1B35DBF6BE}" type="presParOf" srcId="{DDCA9B3D-0F7D-4B0D-B85D-7F07397B8566}" destId="{750A9D22-0F77-4E57-90E1-3FFD69B78071}" srcOrd="1" destOrd="0" presId="urn:microsoft.com/office/officeart/2005/8/layout/orgChart1"/>
    <dgm:cxn modelId="{0039A1FC-86D5-4698-9F23-30A633347FF7}" type="presParOf" srcId="{750A9D22-0F77-4E57-90E1-3FFD69B78071}" destId="{DC80C75E-C69C-4F07-9CD2-489B5FABCB6D}" srcOrd="0" destOrd="0" presId="urn:microsoft.com/office/officeart/2005/8/layout/orgChart1"/>
    <dgm:cxn modelId="{DD4323A8-A61C-4B92-BA2B-5232AB4BBC70}" type="presParOf" srcId="{750A9D22-0F77-4E57-90E1-3FFD69B78071}" destId="{C4D8AB64-5177-45B4-8A41-8A32160E19DC}" srcOrd="1" destOrd="0" presId="urn:microsoft.com/office/officeart/2005/8/layout/orgChart1"/>
    <dgm:cxn modelId="{265E922A-48B4-4F46-9FD4-AA2924E097B1}" type="presParOf" srcId="{C4D8AB64-5177-45B4-8A41-8A32160E19DC}" destId="{9C74711E-EEB2-477B-B5BA-C7F17E62FEF4}" srcOrd="0" destOrd="0" presId="urn:microsoft.com/office/officeart/2005/8/layout/orgChart1"/>
    <dgm:cxn modelId="{E85384DA-F814-4AAD-925A-83DAC5BA0AF9}" type="presParOf" srcId="{9C74711E-EEB2-477B-B5BA-C7F17E62FEF4}" destId="{186F031B-D164-45C6-AEEF-88478D96D870}" srcOrd="0" destOrd="0" presId="urn:microsoft.com/office/officeart/2005/8/layout/orgChart1"/>
    <dgm:cxn modelId="{CCD6B7DD-CFA4-44BB-8B36-FB51062C3C9D}" type="presParOf" srcId="{9C74711E-EEB2-477B-B5BA-C7F17E62FEF4}" destId="{62BA834C-34AE-471E-8699-9A7EF68C659D}" srcOrd="1" destOrd="0" presId="urn:microsoft.com/office/officeart/2005/8/layout/orgChart1"/>
    <dgm:cxn modelId="{CD810A56-8CEA-4B08-AFF9-FB4E98A6D4AD}" type="presParOf" srcId="{C4D8AB64-5177-45B4-8A41-8A32160E19DC}" destId="{C19DF997-C616-4114-B994-22997D327383}" srcOrd="1" destOrd="0" presId="urn:microsoft.com/office/officeart/2005/8/layout/orgChart1"/>
    <dgm:cxn modelId="{A4D4357D-8072-453D-9B68-AD0338D914DA}" type="presParOf" srcId="{C4D8AB64-5177-45B4-8A41-8A32160E19DC}" destId="{AC6FC665-CE54-4771-AA01-47ABC01A321F}" srcOrd="2" destOrd="0" presId="urn:microsoft.com/office/officeart/2005/8/layout/orgChart1"/>
    <dgm:cxn modelId="{F9A67213-9BC2-4A26-BE26-22C8ABEF0EAA}" type="presParOf" srcId="{DDCA9B3D-0F7D-4B0D-B85D-7F07397B8566}" destId="{351B9B59-7137-4E87-950A-2C2D9524F735}" srcOrd="2" destOrd="0" presId="urn:microsoft.com/office/officeart/2005/8/layout/orgChart1"/>
    <dgm:cxn modelId="{D163827F-FA8E-4CD7-8EE1-66075067A359}" type="presParOf" srcId="{7419DE65-44DB-4625-B579-2B801A1F536B}" destId="{1C81A377-F54B-4A65-8CEE-5F696FC24AB3}" srcOrd="2" destOrd="0" presId="urn:microsoft.com/office/officeart/2005/8/layout/orgChart1"/>
    <dgm:cxn modelId="{3D8A12EA-1484-42FF-AD91-BA2B6A835C1F}" type="presParOf" srcId="{7419DE65-44DB-4625-B579-2B801A1F536B}" destId="{681E13C0-B136-4F0C-A22A-3ECB57987658}" srcOrd="3" destOrd="0" presId="urn:microsoft.com/office/officeart/2005/8/layout/orgChart1"/>
    <dgm:cxn modelId="{64607372-3DEB-439E-B2DD-DB404168B7C9}" type="presParOf" srcId="{681E13C0-B136-4F0C-A22A-3ECB57987658}" destId="{230EC129-6B8B-45CF-847D-238B0F473405}" srcOrd="0" destOrd="0" presId="urn:microsoft.com/office/officeart/2005/8/layout/orgChart1"/>
    <dgm:cxn modelId="{9C41E59D-AB5F-4E72-921C-5BD3064F61D5}" type="presParOf" srcId="{230EC129-6B8B-45CF-847D-238B0F473405}" destId="{4EEACEDB-4FDE-4620-9D82-683F265FC5CD}" srcOrd="0" destOrd="0" presId="urn:microsoft.com/office/officeart/2005/8/layout/orgChart1"/>
    <dgm:cxn modelId="{AF65BA17-40DF-4192-BD2F-8BBB6AABA4D7}" type="presParOf" srcId="{230EC129-6B8B-45CF-847D-238B0F473405}" destId="{78D5A274-F864-4477-83DF-BD59724E8605}" srcOrd="1" destOrd="0" presId="urn:microsoft.com/office/officeart/2005/8/layout/orgChart1"/>
    <dgm:cxn modelId="{07F99A92-FE31-445C-8A81-72114735F1D8}" type="presParOf" srcId="{681E13C0-B136-4F0C-A22A-3ECB57987658}" destId="{83CE87F3-B964-4C23-8797-480F84897E4B}" srcOrd="1" destOrd="0" presId="urn:microsoft.com/office/officeart/2005/8/layout/orgChart1"/>
    <dgm:cxn modelId="{DBBFA5D6-4308-4715-9082-CCE3E4AAC79D}" type="presParOf" srcId="{83CE87F3-B964-4C23-8797-480F84897E4B}" destId="{09A2ECE2-1C57-4656-8AEE-0AE8E66D0C4A}" srcOrd="0" destOrd="0" presId="urn:microsoft.com/office/officeart/2005/8/layout/orgChart1"/>
    <dgm:cxn modelId="{F811AEA8-0E2F-4EB8-9B93-3AD34D1E41E8}" type="presParOf" srcId="{83CE87F3-B964-4C23-8797-480F84897E4B}" destId="{EC1E58CC-882A-41BD-9C68-992570B3DAF0}" srcOrd="1" destOrd="0" presId="urn:microsoft.com/office/officeart/2005/8/layout/orgChart1"/>
    <dgm:cxn modelId="{95FE5E68-DE79-449A-9045-A3142090C45F}" type="presParOf" srcId="{EC1E58CC-882A-41BD-9C68-992570B3DAF0}" destId="{2CBBABA8-0547-426B-9A0A-17560BA3C0C6}" srcOrd="0" destOrd="0" presId="urn:microsoft.com/office/officeart/2005/8/layout/orgChart1"/>
    <dgm:cxn modelId="{57FA0084-0D8A-4E7D-AAA9-3ACE98B6B9A2}" type="presParOf" srcId="{2CBBABA8-0547-426B-9A0A-17560BA3C0C6}" destId="{9FF3A39D-0905-4C97-9D51-3FC2F3A87DBE}" srcOrd="0" destOrd="0" presId="urn:microsoft.com/office/officeart/2005/8/layout/orgChart1"/>
    <dgm:cxn modelId="{559A56C0-9786-4815-93CB-CF084B0A802F}" type="presParOf" srcId="{2CBBABA8-0547-426B-9A0A-17560BA3C0C6}" destId="{DBF96B58-DF81-4C61-9EDE-16BC6E166CAA}" srcOrd="1" destOrd="0" presId="urn:microsoft.com/office/officeart/2005/8/layout/orgChart1"/>
    <dgm:cxn modelId="{6981E9D7-A4D0-4DAE-9C2C-687D532E6957}" type="presParOf" srcId="{EC1E58CC-882A-41BD-9C68-992570B3DAF0}" destId="{71E8CD6B-22DF-40D0-A450-5A83ECA57B79}" srcOrd="1" destOrd="0" presId="urn:microsoft.com/office/officeart/2005/8/layout/orgChart1"/>
    <dgm:cxn modelId="{B4378AA3-5D5D-4CF4-B0D1-C255797679D8}" type="presParOf" srcId="{EC1E58CC-882A-41BD-9C68-992570B3DAF0}" destId="{4A492CF1-F250-429C-A9E8-37B5F3B848F3}" srcOrd="2" destOrd="0" presId="urn:microsoft.com/office/officeart/2005/8/layout/orgChart1"/>
    <dgm:cxn modelId="{C6599C4C-1CFB-4AA7-B082-7FA3E42D7B4E}" type="presParOf" srcId="{83CE87F3-B964-4C23-8797-480F84897E4B}" destId="{9F87F3D8-CDB0-49AB-8758-85D486D76ED3}" srcOrd="2" destOrd="0" presId="urn:microsoft.com/office/officeart/2005/8/layout/orgChart1"/>
    <dgm:cxn modelId="{6CCD2995-9BCB-425D-909D-0C691DFB1A52}" type="presParOf" srcId="{83CE87F3-B964-4C23-8797-480F84897E4B}" destId="{50A902D8-DB4B-4A99-841C-9329E405B263}" srcOrd="3" destOrd="0" presId="urn:microsoft.com/office/officeart/2005/8/layout/orgChart1"/>
    <dgm:cxn modelId="{1AD1B931-692C-4404-A1D9-65BD276BFC6C}" type="presParOf" srcId="{50A902D8-DB4B-4A99-841C-9329E405B263}" destId="{34524373-9CC2-4AF5-AA9C-ADCE3147CAAC}" srcOrd="0" destOrd="0" presId="urn:microsoft.com/office/officeart/2005/8/layout/orgChart1"/>
    <dgm:cxn modelId="{5B1DD9B3-52FF-435A-8A9F-D81FEA7B759C}" type="presParOf" srcId="{34524373-9CC2-4AF5-AA9C-ADCE3147CAAC}" destId="{2CA59586-9F06-4B39-8838-CA47892FF3C1}" srcOrd="0" destOrd="0" presId="urn:microsoft.com/office/officeart/2005/8/layout/orgChart1"/>
    <dgm:cxn modelId="{B8535A14-96B5-4DBB-ABD9-681E55F78890}" type="presParOf" srcId="{34524373-9CC2-4AF5-AA9C-ADCE3147CAAC}" destId="{42B565B1-F165-436D-9D3F-6BC8767A2F0A}" srcOrd="1" destOrd="0" presId="urn:microsoft.com/office/officeart/2005/8/layout/orgChart1"/>
    <dgm:cxn modelId="{27D7E297-786B-4014-94FC-54168E79659B}" type="presParOf" srcId="{50A902D8-DB4B-4A99-841C-9329E405B263}" destId="{5957D5C2-5A34-4909-B2B5-F9C99461F311}" srcOrd="1" destOrd="0" presId="urn:microsoft.com/office/officeart/2005/8/layout/orgChart1"/>
    <dgm:cxn modelId="{7BC718CE-8C62-4A29-AB37-8CBE6C28514F}" type="presParOf" srcId="{5957D5C2-5A34-4909-B2B5-F9C99461F311}" destId="{D4DDEF46-FE07-4E57-AF4C-C117019FD2CB}" srcOrd="0" destOrd="0" presId="urn:microsoft.com/office/officeart/2005/8/layout/orgChart1"/>
    <dgm:cxn modelId="{D660A2DB-84C4-4BD3-86D6-32DEC491BE0B}" type="presParOf" srcId="{5957D5C2-5A34-4909-B2B5-F9C99461F311}" destId="{5C0D0774-938A-4F6E-B01B-9B84711954EE}" srcOrd="1" destOrd="0" presId="urn:microsoft.com/office/officeart/2005/8/layout/orgChart1"/>
    <dgm:cxn modelId="{94251CE0-4CC0-49BB-BD43-145CCBBD2C1B}" type="presParOf" srcId="{5C0D0774-938A-4F6E-B01B-9B84711954EE}" destId="{8ADF9AC3-97C4-4863-89EF-F38E62573E2F}" srcOrd="0" destOrd="0" presId="urn:microsoft.com/office/officeart/2005/8/layout/orgChart1"/>
    <dgm:cxn modelId="{966C07F7-A767-4152-940C-A04560D90F0F}" type="presParOf" srcId="{8ADF9AC3-97C4-4863-89EF-F38E62573E2F}" destId="{2A57D823-3AA5-4A4B-AAD3-D613E6546A7C}" srcOrd="0" destOrd="0" presId="urn:microsoft.com/office/officeart/2005/8/layout/orgChart1"/>
    <dgm:cxn modelId="{DBC168CE-A55B-49B5-9159-4B22A2BD3D23}" type="presParOf" srcId="{8ADF9AC3-97C4-4863-89EF-F38E62573E2F}" destId="{9F6FE786-E40C-4DE0-9BF5-6D293C283B42}" srcOrd="1" destOrd="0" presId="urn:microsoft.com/office/officeart/2005/8/layout/orgChart1"/>
    <dgm:cxn modelId="{AC3F7ADD-5101-4BE6-923B-E6A8F4C632BB}" type="presParOf" srcId="{5C0D0774-938A-4F6E-B01B-9B84711954EE}" destId="{65164181-3704-4AE6-A19F-9A61947117C7}" srcOrd="1" destOrd="0" presId="urn:microsoft.com/office/officeart/2005/8/layout/orgChart1"/>
    <dgm:cxn modelId="{139E3C3D-E42D-467E-BFC1-BD713D4FFAA6}" type="presParOf" srcId="{65164181-3704-4AE6-A19F-9A61947117C7}" destId="{15B3D504-35D5-4046-8412-31D600356292}" srcOrd="0" destOrd="0" presId="urn:microsoft.com/office/officeart/2005/8/layout/orgChart1"/>
    <dgm:cxn modelId="{8CAB3D7A-C5F3-4F1A-9937-7BDDE27E3A34}" type="presParOf" srcId="{65164181-3704-4AE6-A19F-9A61947117C7}" destId="{14E33A6B-9F65-4502-82CA-FA2BF6610B68}" srcOrd="1" destOrd="0" presId="urn:microsoft.com/office/officeart/2005/8/layout/orgChart1"/>
    <dgm:cxn modelId="{9C444C87-0B2F-45DA-B526-8C690816587D}" type="presParOf" srcId="{14E33A6B-9F65-4502-82CA-FA2BF6610B68}" destId="{CD8B3BBE-069A-4566-AC6F-2494144977E3}" srcOrd="0" destOrd="0" presId="urn:microsoft.com/office/officeart/2005/8/layout/orgChart1"/>
    <dgm:cxn modelId="{C0278C5D-E713-4FB8-A7DD-373DAF90410B}" type="presParOf" srcId="{CD8B3BBE-069A-4566-AC6F-2494144977E3}" destId="{8D0C13AB-C462-43E3-A3AF-A564B358527F}" srcOrd="0" destOrd="0" presId="urn:microsoft.com/office/officeart/2005/8/layout/orgChart1"/>
    <dgm:cxn modelId="{1791387C-6827-45BD-B0E9-A2B9992607FD}" type="presParOf" srcId="{CD8B3BBE-069A-4566-AC6F-2494144977E3}" destId="{065CF884-73B8-43AB-823E-FED2557416F5}" srcOrd="1" destOrd="0" presId="urn:microsoft.com/office/officeart/2005/8/layout/orgChart1"/>
    <dgm:cxn modelId="{D1DB8847-A1AE-4B81-A95D-9EC562DC9A56}" type="presParOf" srcId="{14E33A6B-9F65-4502-82CA-FA2BF6610B68}" destId="{F5B9CF25-9DCC-4602-9548-CDAF4B8E2E81}" srcOrd="1" destOrd="0" presId="urn:microsoft.com/office/officeart/2005/8/layout/orgChart1"/>
    <dgm:cxn modelId="{49394B26-BD15-4747-81C9-CAB84C54F0EE}" type="presParOf" srcId="{14E33A6B-9F65-4502-82CA-FA2BF6610B68}" destId="{F356F3DC-A3BF-4AB9-9C19-8842333EFF3C}" srcOrd="2" destOrd="0" presId="urn:microsoft.com/office/officeart/2005/8/layout/orgChart1"/>
    <dgm:cxn modelId="{AEF8BF16-98F5-4FF5-B92A-1B9F3B34303E}" type="presParOf" srcId="{65164181-3704-4AE6-A19F-9A61947117C7}" destId="{DEB2829D-2A54-492A-9403-530798BCE525}" srcOrd="2" destOrd="0" presId="urn:microsoft.com/office/officeart/2005/8/layout/orgChart1"/>
    <dgm:cxn modelId="{8E594BCA-E386-40F4-8120-0079ACB7A3D9}" type="presParOf" srcId="{65164181-3704-4AE6-A19F-9A61947117C7}" destId="{CC4325F1-456F-4A97-8A54-F76E43FE3149}" srcOrd="3" destOrd="0" presId="urn:microsoft.com/office/officeart/2005/8/layout/orgChart1"/>
    <dgm:cxn modelId="{2096ABCE-F5EE-4495-90E3-5D8A714B02F6}" type="presParOf" srcId="{CC4325F1-456F-4A97-8A54-F76E43FE3149}" destId="{557EC610-D2EF-46FA-A41D-FA2E6B451898}" srcOrd="0" destOrd="0" presId="urn:microsoft.com/office/officeart/2005/8/layout/orgChart1"/>
    <dgm:cxn modelId="{90B532CF-DA91-4EBD-95E2-532254C7008F}" type="presParOf" srcId="{557EC610-D2EF-46FA-A41D-FA2E6B451898}" destId="{CE8A23E9-2B39-44A2-9480-E3D4A161EC0C}" srcOrd="0" destOrd="0" presId="urn:microsoft.com/office/officeart/2005/8/layout/orgChart1"/>
    <dgm:cxn modelId="{E751E897-5D44-40C7-A94E-689460D4D0CA}" type="presParOf" srcId="{557EC610-D2EF-46FA-A41D-FA2E6B451898}" destId="{73B548AF-B536-4087-B860-8B1F774C4CBA}" srcOrd="1" destOrd="0" presId="urn:microsoft.com/office/officeart/2005/8/layout/orgChart1"/>
    <dgm:cxn modelId="{64904640-FE52-4E6D-BF32-154F335282A9}" type="presParOf" srcId="{CC4325F1-456F-4A97-8A54-F76E43FE3149}" destId="{747276EC-0D91-4E3E-8B2E-5DADA87AB8CE}" srcOrd="1" destOrd="0" presId="urn:microsoft.com/office/officeart/2005/8/layout/orgChart1"/>
    <dgm:cxn modelId="{F1B3DA34-AF29-4E50-AC3F-2B9716E60CA4}" type="presParOf" srcId="{CC4325F1-456F-4A97-8A54-F76E43FE3149}" destId="{99780FB6-CDB5-4A8D-A07C-E8E4667343B8}" srcOrd="2" destOrd="0" presId="urn:microsoft.com/office/officeart/2005/8/layout/orgChart1"/>
    <dgm:cxn modelId="{0AB0A9F1-60FE-4C18-93D6-B42E7306945C}" type="presParOf" srcId="{5C0D0774-938A-4F6E-B01B-9B84711954EE}" destId="{FAD2E0C8-507E-4E1A-B939-9C5EA81DC2FE}" srcOrd="2" destOrd="0" presId="urn:microsoft.com/office/officeart/2005/8/layout/orgChart1"/>
    <dgm:cxn modelId="{CAB06A47-B058-4ADF-B89F-C0E6E0F23DDE}" type="presParOf" srcId="{5957D5C2-5A34-4909-B2B5-F9C99461F311}" destId="{73646372-E536-4097-9361-0F46A780312B}" srcOrd="2" destOrd="0" presId="urn:microsoft.com/office/officeart/2005/8/layout/orgChart1"/>
    <dgm:cxn modelId="{656F2985-9746-4AB7-84C3-E6943F2AC28C}" type="presParOf" srcId="{5957D5C2-5A34-4909-B2B5-F9C99461F311}" destId="{C35D370B-9D97-473B-B5B6-FA08E686B4DD}" srcOrd="3" destOrd="0" presId="urn:microsoft.com/office/officeart/2005/8/layout/orgChart1"/>
    <dgm:cxn modelId="{59E84A28-5418-4C39-95DE-A893900168C9}" type="presParOf" srcId="{C35D370B-9D97-473B-B5B6-FA08E686B4DD}" destId="{2213486F-280F-4F51-A682-5548BC61EAAC}" srcOrd="0" destOrd="0" presId="urn:microsoft.com/office/officeart/2005/8/layout/orgChart1"/>
    <dgm:cxn modelId="{A46182B1-ACED-4ADD-B4AC-4E3EDF231441}" type="presParOf" srcId="{2213486F-280F-4F51-A682-5548BC61EAAC}" destId="{FAC8978D-8A9E-41DD-91FC-B3447CB1444B}" srcOrd="0" destOrd="0" presId="urn:microsoft.com/office/officeart/2005/8/layout/orgChart1"/>
    <dgm:cxn modelId="{D009136B-EC6E-4C33-8FA0-E678A9FB84C2}" type="presParOf" srcId="{2213486F-280F-4F51-A682-5548BC61EAAC}" destId="{7A1DFBE2-EA81-4F44-9EF6-A421BC28973B}" srcOrd="1" destOrd="0" presId="urn:microsoft.com/office/officeart/2005/8/layout/orgChart1"/>
    <dgm:cxn modelId="{FD8B64DB-6773-41FB-BD12-1D7F8D752E83}" type="presParOf" srcId="{C35D370B-9D97-473B-B5B6-FA08E686B4DD}" destId="{E70F1D8D-0BA4-46E4-9E89-9F4063630D0D}" srcOrd="1" destOrd="0" presId="urn:microsoft.com/office/officeart/2005/8/layout/orgChart1"/>
    <dgm:cxn modelId="{716A0D90-E1C8-4D8F-A3A6-2560419CA38A}" type="presParOf" srcId="{E70F1D8D-0BA4-46E4-9E89-9F4063630D0D}" destId="{363F8297-5324-483C-BFBB-B210757B198C}" srcOrd="0" destOrd="0" presId="urn:microsoft.com/office/officeart/2005/8/layout/orgChart1"/>
    <dgm:cxn modelId="{AB2E2398-C11E-43AE-9291-890A6184CC41}" type="presParOf" srcId="{E70F1D8D-0BA4-46E4-9E89-9F4063630D0D}" destId="{E5562C85-712C-4D53-936E-309A09AF1153}" srcOrd="1" destOrd="0" presId="urn:microsoft.com/office/officeart/2005/8/layout/orgChart1"/>
    <dgm:cxn modelId="{114E3A86-B13E-41BB-9D99-6B06D1B3EE6B}" type="presParOf" srcId="{E5562C85-712C-4D53-936E-309A09AF1153}" destId="{70194BD2-A53A-40DA-BE51-E06876DA1872}" srcOrd="0" destOrd="0" presId="urn:microsoft.com/office/officeart/2005/8/layout/orgChart1"/>
    <dgm:cxn modelId="{6C71FFE9-524C-4F3D-B448-BA09EFAF1196}" type="presParOf" srcId="{70194BD2-A53A-40DA-BE51-E06876DA1872}" destId="{3B102C13-2265-449E-9664-BE03570BD9D1}" srcOrd="0" destOrd="0" presId="urn:microsoft.com/office/officeart/2005/8/layout/orgChart1"/>
    <dgm:cxn modelId="{054709DC-6671-4633-BE55-EA9CCC5CE826}" type="presParOf" srcId="{70194BD2-A53A-40DA-BE51-E06876DA1872}" destId="{93DF199E-1EFD-4DFA-B3DB-BA66D9BBB801}" srcOrd="1" destOrd="0" presId="urn:microsoft.com/office/officeart/2005/8/layout/orgChart1"/>
    <dgm:cxn modelId="{2003662E-0A1E-41CE-A772-41C74AF805F9}" type="presParOf" srcId="{E5562C85-712C-4D53-936E-309A09AF1153}" destId="{1E364182-070B-4583-BED8-E3BC649EC6D0}" srcOrd="1" destOrd="0" presId="urn:microsoft.com/office/officeart/2005/8/layout/orgChart1"/>
    <dgm:cxn modelId="{3034BB80-F668-4238-BAFC-8CD24530F026}" type="presParOf" srcId="{E5562C85-712C-4D53-936E-309A09AF1153}" destId="{01937F06-55C3-49A5-BAEC-56D96735469B}" srcOrd="2" destOrd="0" presId="urn:microsoft.com/office/officeart/2005/8/layout/orgChart1"/>
    <dgm:cxn modelId="{341FB8F1-AB4D-4A81-B410-2C2D260FD835}" type="presParOf" srcId="{E70F1D8D-0BA4-46E4-9E89-9F4063630D0D}" destId="{605F29CE-2EE9-4150-BA60-A08F76DAA3D2}" srcOrd="2" destOrd="0" presId="urn:microsoft.com/office/officeart/2005/8/layout/orgChart1"/>
    <dgm:cxn modelId="{8F689C60-142D-4C04-94EA-6695CCF84BA8}" type="presParOf" srcId="{E70F1D8D-0BA4-46E4-9E89-9F4063630D0D}" destId="{20FC4458-936C-4377-AFE2-3B60A7D7C371}" srcOrd="3" destOrd="0" presId="urn:microsoft.com/office/officeart/2005/8/layout/orgChart1"/>
    <dgm:cxn modelId="{B0C261A7-E2F5-4F27-B75F-B16AA88B1537}" type="presParOf" srcId="{20FC4458-936C-4377-AFE2-3B60A7D7C371}" destId="{EA155994-9EC3-4BD8-B01B-353C9FE87CD5}" srcOrd="0" destOrd="0" presId="urn:microsoft.com/office/officeart/2005/8/layout/orgChart1"/>
    <dgm:cxn modelId="{91C44FD8-4EBF-4391-A2C1-82436A47B290}" type="presParOf" srcId="{EA155994-9EC3-4BD8-B01B-353C9FE87CD5}" destId="{6053D35F-DC01-4439-B53C-3B0A4A855C70}" srcOrd="0" destOrd="0" presId="urn:microsoft.com/office/officeart/2005/8/layout/orgChart1"/>
    <dgm:cxn modelId="{5A5CEE48-7ED4-4D5B-92AD-A3AC8999256A}" type="presParOf" srcId="{EA155994-9EC3-4BD8-B01B-353C9FE87CD5}" destId="{D2799EDD-D71A-4C78-8427-FA6993E7C369}" srcOrd="1" destOrd="0" presId="urn:microsoft.com/office/officeart/2005/8/layout/orgChart1"/>
    <dgm:cxn modelId="{0EA9FC44-0A49-460B-A7E2-1490CC6157A5}" type="presParOf" srcId="{20FC4458-936C-4377-AFE2-3B60A7D7C371}" destId="{DE548F2D-875B-46ED-8A52-403518557561}" srcOrd="1" destOrd="0" presId="urn:microsoft.com/office/officeart/2005/8/layout/orgChart1"/>
    <dgm:cxn modelId="{08B87512-6838-490D-B723-44CF505F270B}" type="presParOf" srcId="{20FC4458-936C-4377-AFE2-3B60A7D7C371}" destId="{E5C1F053-1727-4959-93A6-2E654C1E01B6}" srcOrd="2" destOrd="0" presId="urn:microsoft.com/office/officeart/2005/8/layout/orgChart1"/>
    <dgm:cxn modelId="{241D2272-3201-4F7D-A33B-C12837721262}" type="presParOf" srcId="{C35D370B-9D97-473B-B5B6-FA08E686B4DD}" destId="{77F4D6C0-4988-42A0-B0B5-9C160A61C7C4}" srcOrd="2" destOrd="0" presId="urn:microsoft.com/office/officeart/2005/8/layout/orgChart1"/>
    <dgm:cxn modelId="{46B93496-C9CE-45B9-8569-B196E62E3C7A}" type="presParOf" srcId="{50A902D8-DB4B-4A99-841C-9329E405B263}" destId="{E9EA6377-4604-469B-B58E-FC2F266C4AB1}" srcOrd="2" destOrd="0" presId="urn:microsoft.com/office/officeart/2005/8/layout/orgChart1"/>
    <dgm:cxn modelId="{BC911646-E031-468D-97C3-83AFE641CE86}" type="presParOf" srcId="{83CE87F3-B964-4C23-8797-480F84897E4B}" destId="{009916B9-567A-4142-B7E1-5A687F72ADD4}" srcOrd="4" destOrd="0" presId="urn:microsoft.com/office/officeart/2005/8/layout/orgChart1"/>
    <dgm:cxn modelId="{522113BC-BAE1-4395-88D3-D0E4B5EAE513}" type="presParOf" srcId="{83CE87F3-B964-4C23-8797-480F84897E4B}" destId="{3A2A16D4-38E0-4033-930F-00F8F3162E6B}" srcOrd="5" destOrd="0" presId="urn:microsoft.com/office/officeart/2005/8/layout/orgChart1"/>
    <dgm:cxn modelId="{0F3F6F8E-0C05-4838-A6C5-101B7AE87D23}" type="presParOf" srcId="{3A2A16D4-38E0-4033-930F-00F8F3162E6B}" destId="{FF3BB1C8-7E07-44CD-B229-95A951706B5A}" srcOrd="0" destOrd="0" presId="urn:microsoft.com/office/officeart/2005/8/layout/orgChart1"/>
    <dgm:cxn modelId="{3188B262-5681-4B31-9605-7ACC0B6D3B43}" type="presParOf" srcId="{FF3BB1C8-7E07-44CD-B229-95A951706B5A}" destId="{685535E9-4E5B-4929-8F71-A33966682D16}" srcOrd="0" destOrd="0" presId="urn:microsoft.com/office/officeart/2005/8/layout/orgChart1"/>
    <dgm:cxn modelId="{31472CC0-7817-414E-A457-737C967073EB}" type="presParOf" srcId="{FF3BB1C8-7E07-44CD-B229-95A951706B5A}" destId="{FB7D6728-3F16-427A-B58E-2E4B5F74C91B}" srcOrd="1" destOrd="0" presId="urn:microsoft.com/office/officeart/2005/8/layout/orgChart1"/>
    <dgm:cxn modelId="{DB484402-34ED-4CC5-969B-B047B4C6CA73}" type="presParOf" srcId="{3A2A16D4-38E0-4033-930F-00F8F3162E6B}" destId="{8056BBD5-DC88-40C4-A2EF-A71F7DDC5DF2}" srcOrd="1" destOrd="0" presId="urn:microsoft.com/office/officeart/2005/8/layout/orgChart1"/>
    <dgm:cxn modelId="{B1BA0F04-46D3-45CB-8C29-F7117185BFDF}" type="presParOf" srcId="{3A2A16D4-38E0-4033-930F-00F8F3162E6B}" destId="{1524D867-9F56-4128-B86A-0B4B5194A7C7}" srcOrd="2" destOrd="0" presId="urn:microsoft.com/office/officeart/2005/8/layout/orgChart1"/>
    <dgm:cxn modelId="{21BF9DA2-2109-4926-BC26-3F80F15F7647}" type="presParOf" srcId="{681E13C0-B136-4F0C-A22A-3ECB57987658}" destId="{C4F26084-2A6A-4A12-85C8-D5CCCDBAE601}" srcOrd="2" destOrd="0" presId="urn:microsoft.com/office/officeart/2005/8/layout/orgChart1"/>
    <dgm:cxn modelId="{BC90A4A1-5652-42B1-86C4-1520B68A2F0C}" type="presParOf" srcId="{533D5CEC-597F-4A06-AF88-0557B1234BDE}" destId="{7E5F1C8A-E8E0-400B-8F7A-9301A042DDF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0AA78BD-4928-4685-8370-A546C40C5E67}" type="doc">
      <dgm:prSet loTypeId="urn:microsoft.com/office/officeart/2005/8/layout/orgChart1" loCatId="hierarchy" qsTypeId="urn:microsoft.com/office/officeart/2005/8/quickstyle/simple5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BF23DCD-D14D-4652-B874-9F574610E87F}">
      <dgm:prSet phldrT="[Text]" custT="1"/>
      <dgm:spPr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ru-RU" sz="2000" b="1">
              <a:solidFill>
                <a:schemeClr val="tx1"/>
              </a:solidFill>
            </a:rPr>
            <a:t>Источники эпидемического анализа</a:t>
          </a:r>
        </a:p>
      </dgm:t>
    </dgm:pt>
    <dgm:pt modelId="{B409898D-E27C-41BE-A35C-87206B918AE1}" type="parTrans" cxnId="{34641E0B-95F1-4BA8-B791-FDC78308CDC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18E1566-3773-4D75-AF72-86C4B1D6D836}" type="sibTrans" cxnId="{34641E0B-95F1-4BA8-B791-FDC78308CDC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2258C22-54CB-48FC-AC5A-49FB0793333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600" dirty="0">
              <a:solidFill>
                <a:schemeClr val="tx1"/>
              </a:solidFill>
            </a:rPr>
            <a:t>Надзор на основе показателей (НОП)</a:t>
          </a:r>
        </a:p>
      </dgm:t>
    </dgm:pt>
    <dgm:pt modelId="{45411D7C-3F8A-4B1A-AFFB-B8E34BBD757F}" type="parTrans" cxnId="{BEE23E3D-DE7D-4102-AC68-56B61A21B830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E626701-CCBC-46B3-A519-19F66EDBFAA6}" type="sibTrans" cxnId="{BEE23E3D-DE7D-4102-AC68-56B61A21B83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DEF69D0-F697-4FFE-A00A-408790736519}">
      <dgm:prSet phldrT="[Text]" custT="1"/>
      <dgm:spPr>
        <a:solidFill>
          <a:srgbClr val="69AE27"/>
        </a:solidFill>
      </dgm:spPr>
      <dgm:t>
        <a:bodyPr/>
        <a:lstStyle/>
        <a:p>
          <a:r>
            <a:rPr lang="ru-RU" sz="1800">
              <a:solidFill>
                <a:schemeClr val="tx1"/>
              </a:solidFill>
            </a:rPr>
            <a:t>Надзор на основе событий (НОС)</a:t>
          </a:r>
        </a:p>
      </dgm:t>
    </dgm:pt>
    <dgm:pt modelId="{030EE85A-2226-434B-BFDD-E1EEB550750A}" type="parTrans" cxnId="{D63D90E1-70C5-458D-835A-9D6C31F04A75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315C1A-135E-4C1D-9770-63EB99D1BD4F}" type="sibTrans" cxnId="{D63D90E1-70C5-458D-835A-9D6C31F04A7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A21FE9E-E36A-418D-83E0-DD030C82A785}">
      <dgm:prSet phldrT="[Text]" custT="1"/>
      <dgm:spPr/>
      <dgm:t>
        <a:bodyPr/>
        <a:lstStyle/>
        <a:p>
          <a:r>
            <a:rPr lang="ru-RU" sz="1800" b="1">
              <a:solidFill>
                <a:schemeClr val="tx1"/>
              </a:solidFill>
            </a:rPr>
            <a:t>Открытые официальные источники </a:t>
          </a:r>
        </a:p>
      </dgm:t>
    </dgm:pt>
    <dgm:pt modelId="{7F2E2247-3E22-4FE3-8E6E-52E431E1AE6D}" type="parTrans" cxnId="{6A57945B-4071-4104-B494-D9DB5726B32D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5C3DA2F-D15E-4272-8A20-C497507132FD}" type="sibTrans" cxnId="{6A57945B-4071-4104-B494-D9DB5726B32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DCDDA8C-8DFC-47C1-A4E1-096910C1CB90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>
            <a:lnSpc>
              <a:spcPts val="1800"/>
            </a:lnSpc>
          </a:pPr>
          <a:r>
            <a:rPr lang="ru-RU" sz="1600" b="1" dirty="0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gm:t>
    </dgm:pt>
    <dgm:pt modelId="{497F5C57-54E2-454E-A1F6-9646B994466E}" type="parTrans" cxnId="{C4C2447F-0CBF-4E59-80E4-34F574CDDCBE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3075B2F-40EC-481B-84E7-DE8BDDA77768}" type="sibTrans" cxnId="{C4C2447F-0CBF-4E59-80E4-34F574CDDCB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97B1B5C-3FDF-44FD-824D-5BB5AE9E42DA}">
      <dgm:prSet phldrT="[Text]" custT="1"/>
      <dgm:spPr/>
      <dgm:t>
        <a:bodyPr/>
        <a:lstStyle/>
        <a:p>
          <a:r>
            <a:rPr lang="ru-RU" sz="1800" b="1">
              <a:solidFill>
                <a:schemeClr val="tx1"/>
              </a:solidFill>
            </a:rPr>
            <a:t>Неофициальные источники</a:t>
          </a:r>
        </a:p>
      </dgm:t>
    </dgm:pt>
    <dgm:pt modelId="{B97EF10F-D6D6-47F0-9D82-D18A317E54A8}" type="parTrans" cxnId="{40650FD8-8692-4932-B165-E4ECEBA661F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3435509-BAEB-4AF8-AD21-F4E9C2FE1411}" type="sibTrans" cxnId="{40650FD8-8692-4932-B165-E4ECEBA661F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5AA5E3B-B8EA-4C41-B2FB-1593E78580CD}">
      <dgm:prSet phldrT="[Text]" custT="1"/>
      <dgm:spPr/>
      <dgm:t>
        <a:bodyPr/>
        <a:lstStyle/>
        <a:p>
          <a:r>
            <a:rPr lang="ru-RU" sz="1800" b="1">
              <a:solidFill>
                <a:schemeClr val="tx1"/>
              </a:solidFill>
            </a:rPr>
            <a:t>Ограниченные платформы</a:t>
          </a:r>
        </a:p>
      </dgm:t>
    </dgm:pt>
    <dgm:pt modelId="{7EAA2B24-9945-47D3-9883-C75FBB3C3EFF}" type="parTrans" cxnId="{0E11FBD5-35C8-4E01-BA67-D9A0E2B6DB98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6E2AAA0-60C5-4AF5-9A01-37414B9120C4}" type="sibTrans" cxnId="{0E11FBD5-35C8-4E01-BA67-D9A0E2B6DB9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BCC867C-4111-49C2-B71E-BDF0A754E0BF}">
      <dgm:prSet phldrT="[Text]" custT="1"/>
      <dgm:spPr/>
      <dgm:t>
        <a:bodyPr/>
        <a:lstStyle/>
        <a:p>
          <a:r>
            <a:rPr lang="ru-RU" sz="1800">
              <a:solidFill>
                <a:schemeClr val="tx1"/>
              </a:solidFill>
            </a:rPr>
            <a:t>Веб-агрегаторы</a:t>
          </a:r>
        </a:p>
      </dgm:t>
    </dgm:pt>
    <dgm:pt modelId="{5E4AF7D3-7873-4FE2-AB2B-7ECE5C58966B}" type="parTrans" cxnId="{8734BADE-9FE1-4CCD-BCC9-6D3DE93587A6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C038D65-197B-4AF7-9A94-9972646E1603}" type="sibTrans" cxnId="{8734BADE-9FE1-4CCD-BCC9-6D3DE93587A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48A6B4E-6A7F-4298-A9D4-743E20321FC6}">
      <dgm:prSet phldrT="[Text]" custT="1"/>
      <dgm:spPr/>
      <dgm:t>
        <a:bodyPr/>
        <a:lstStyle/>
        <a:p>
          <a:r>
            <a:rPr lang="ru-RU" sz="1800">
              <a:solidFill>
                <a:schemeClr val="tx1"/>
              </a:solidFill>
            </a:rPr>
            <a:t>Социальные сети</a:t>
          </a:r>
        </a:p>
      </dgm:t>
    </dgm:pt>
    <dgm:pt modelId="{C2BEB798-27C4-4CBF-BE50-24313436FC1B}" type="parTrans" cxnId="{E220E7F9-5D14-4EE3-B5CC-2485C3980D62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17CC8C4-492F-4721-94DC-D96652438D5D}" type="sibTrans" cxnId="{E220E7F9-5D14-4EE3-B5CC-2485C3980D6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B6D5D8D-EE4B-427A-A0B3-B73682E41447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>
              <a:solidFill>
                <a:schemeClr val="tx1"/>
              </a:solidFill>
            </a:rPr>
            <a:t>Модерируется </a:t>
          </a:r>
        </a:p>
      </dgm:t>
    </dgm:pt>
    <dgm:pt modelId="{4B6E5B56-02D2-43D5-B3FF-29B1B263E93C}" type="parTrans" cxnId="{CF418F00-4811-4229-9566-3D4DAE80466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40DEE61-7F03-44FC-8953-4427FCD7A6AE}" type="sibTrans" cxnId="{CF418F00-4811-4229-9566-3D4DAE80466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91138D0-7426-4BD1-8036-8CC3251FEC3A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>
              <a:solidFill>
                <a:schemeClr val="tx1"/>
              </a:solidFill>
            </a:rPr>
            <a:t>Автоматический </a:t>
          </a:r>
        </a:p>
      </dgm:t>
    </dgm:pt>
    <dgm:pt modelId="{206715AE-53DF-4399-BB9C-07E75B2110A9}" type="parTrans" cxnId="{797FC966-EDB8-4D67-B918-20A0066C13B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566CB97-9E9B-47C6-91B0-191FC0F52C97}" type="sibTrans" cxnId="{797FC966-EDB8-4D67-B918-20A0066C13B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E73BAC4-8F29-4D3D-BE1C-B9DF11BE6A13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>
              <a:solidFill>
                <a:schemeClr val="tx1"/>
              </a:solidFill>
            </a:rPr>
            <a:t>Ручной мониторинг </a:t>
          </a:r>
        </a:p>
      </dgm:t>
    </dgm:pt>
    <dgm:pt modelId="{07EDBE49-2488-47B3-82FE-CF80D1B1F213}" type="parTrans" cxnId="{94FAE804-3FE1-451A-8303-D8457D17B28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356B0B3-DFA3-464F-B55C-729706C82A5C}" type="sibTrans" cxnId="{94FAE804-3FE1-451A-8303-D8457D17B28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A581C72-95EA-487F-95FF-C0E9F966BBDE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>
              <a:solidFill>
                <a:schemeClr val="tx1"/>
              </a:solidFill>
            </a:rPr>
            <a:t>Автоматический мониторинг</a:t>
          </a:r>
        </a:p>
      </dgm:t>
    </dgm:pt>
    <dgm:pt modelId="{1C9227C2-EA2C-4127-8991-6749525E9F50}" type="parTrans" cxnId="{BA8DB799-2A94-42D2-BB2C-8CE7DC5A0B4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0C99832-0AB2-481B-938B-C3751E09CF2E}" type="sibTrans" cxnId="{BA8DB799-2A94-42D2-BB2C-8CE7DC5A0B4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DDB4B63-E25B-44D0-8308-FB2D55EF7A94}" type="pres">
      <dgm:prSet presAssocID="{10AA78BD-4928-4685-8370-A546C40C5E6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33D5CEC-597F-4A06-AF88-0557B1234BDE}" type="pres">
      <dgm:prSet presAssocID="{3BF23DCD-D14D-4652-B874-9F574610E87F}" presName="hierRoot1" presStyleCnt="0">
        <dgm:presLayoutVars>
          <dgm:hierBranch val="init"/>
        </dgm:presLayoutVars>
      </dgm:prSet>
      <dgm:spPr/>
    </dgm:pt>
    <dgm:pt modelId="{A4CE7B08-7D79-42CF-A402-AD67ACACD346}" type="pres">
      <dgm:prSet presAssocID="{3BF23DCD-D14D-4652-B874-9F574610E87F}" presName="rootComposite1" presStyleCnt="0"/>
      <dgm:spPr/>
    </dgm:pt>
    <dgm:pt modelId="{C1F0DADE-DA22-4CBB-AA05-4F3FCB308B2C}" type="pres">
      <dgm:prSet presAssocID="{3BF23DCD-D14D-4652-B874-9F574610E87F}" presName="rootText1" presStyleLbl="node0" presStyleIdx="0" presStyleCnt="1" custScaleX="421605" custLinFactNeighborX="65382">
        <dgm:presLayoutVars>
          <dgm:chPref val="3"/>
        </dgm:presLayoutVars>
      </dgm:prSet>
      <dgm:spPr/>
    </dgm:pt>
    <dgm:pt modelId="{7936441A-BFD1-4D04-B4C4-EC4AC25EAD7F}" type="pres">
      <dgm:prSet presAssocID="{3BF23DCD-D14D-4652-B874-9F574610E87F}" presName="rootConnector1" presStyleLbl="node1" presStyleIdx="0" presStyleCnt="0"/>
      <dgm:spPr/>
    </dgm:pt>
    <dgm:pt modelId="{7419DE65-44DB-4625-B579-2B801A1F536B}" type="pres">
      <dgm:prSet presAssocID="{3BF23DCD-D14D-4652-B874-9F574610E87F}" presName="hierChild2" presStyleCnt="0"/>
      <dgm:spPr/>
    </dgm:pt>
    <dgm:pt modelId="{27FCCD8B-CCFE-4FCD-AAF2-835EAA45CC31}" type="pres">
      <dgm:prSet presAssocID="{45411D7C-3F8A-4B1A-AFFB-B8E34BBD757F}" presName="Name37" presStyleLbl="parChTrans1D2" presStyleIdx="0" presStyleCnt="2"/>
      <dgm:spPr/>
    </dgm:pt>
    <dgm:pt modelId="{DDCA9B3D-0F7D-4B0D-B85D-7F07397B8566}" type="pres">
      <dgm:prSet presAssocID="{D2258C22-54CB-48FC-AC5A-49FB07933336}" presName="hierRoot2" presStyleCnt="0">
        <dgm:presLayoutVars>
          <dgm:hierBranch/>
        </dgm:presLayoutVars>
      </dgm:prSet>
      <dgm:spPr/>
    </dgm:pt>
    <dgm:pt modelId="{E98BD5D9-5FDF-4222-A601-80D9F3988C45}" type="pres">
      <dgm:prSet presAssocID="{D2258C22-54CB-48FC-AC5A-49FB07933336}" presName="rootComposite" presStyleCnt="0"/>
      <dgm:spPr/>
    </dgm:pt>
    <dgm:pt modelId="{DCFC9C9D-318B-4B42-8455-B74FA1139AF9}" type="pres">
      <dgm:prSet presAssocID="{D2258C22-54CB-48FC-AC5A-49FB07933336}" presName="rootText" presStyleLbl="node2" presStyleIdx="0" presStyleCnt="2" custScaleX="172803" custLinFactNeighborX="-49336">
        <dgm:presLayoutVars>
          <dgm:chPref val="3"/>
        </dgm:presLayoutVars>
      </dgm:prSet>
      <dgm:spPr/>
    </dgm:pt>
    <dgm:pt modelId="{D66CC37F-1598-4AB2-8566-701FE03BFC25}" type="pres">
      <dgm:prSet presAssocID="{D2258C22-54CB-48FC-AC5A-49FB07933336}" presName="rootConnector" presStyleLbl="node2" presStyleIdx="0" presStyleCnt="2"/>
      <dgm:spPr/>
    </dgm:pt>
    <dgm:pt modelId="{750A9D22-0F77-4E57-90E1-3FFD69B78071}" type="pres">
      <dgm:prSet presAssocID="{D2258C22-54CB-48FC-AC5A-49FB07933336}" presName="hierChild4" presStyleCnt="0"/>
      <dgm:spPr/>
    </dgm:pt>
    <dgm:pt modelId="{DC80C75E-C69C-4F07-9CD2-489B5FABCB6D}" type="pres">
      <dgm:prSet presAssocID="{497F5C57-54E2-454E-A1F6-9646B994466E}" presName="Name35" presStyleLbl="parChTrans1D3" presStyleIdx="0" presStyleCnt="4"/>
      <dgm:spPr/>
    </dgm:pt>
    <dgm:pt modelId="{C4D8AB64-5177-45B4-8A41-8A32160E19DC}" type="pres">
      <dgm:prSet presAssocID="{BDCDDA8C-8DFC-47C1-A4E1-096910C1CB90}" presName="hierRoot2" presStyleCnt="0">
        <dgm:presLayoutVars>
          <dgm:hierBranch/>
        </dgm:presLayoutVars>
      </dgm:prSet>
      <dgm:spPr/>
    </dgm:pt>
    <dgm:pt modelId="{9C74711E-EEB2-477B-B5BA-C7F17E62FEF4}" type="pres">
      <dgm:prSet presAssocID="{BDCDDA8C-8DFC-47C1-A4E1-096910C1CB90}" presName="rootComposite" presStyleCnt="0"/>
      <dgm:spPr/>
    </dgm:pt>
    <dgm:pt modelId="{186F031B-D164-45C6-AEEF-88478D96D870}" type="pres">
      <dgm:prSet presAssocID="{BDCDDA8C-8DFC-47C1-A4E1-096910C1CB90}" presName="rootText" presStyleLbl="node3" presStyleIdx="0" presStyleCnt="4" custScaleX="173481" custScaleY="323309" custLinFactNeighborX="-49489" custLinFactNeighborY="2320">
        <dgm:presLayoutVars>
          <dgm:chPref val="3"/>
        </dgm:presLayoutVars>
      </dgm:prSet>
      <dgm:spPr/>
    </dgm:pt>
    <dgm:pt modelId="{62BA834C-34AE-471E-8699-9A7EF68C659D}" type="pres">
      <dgm:prSet presAssocID="{BDCDDA8C-8DFC-47C1-A4E1-096910C1CB90}" presName="rootConnector" presStyleLbl="node3" presStyleIdx="0" presStyleCnt="4"/>
      <dgm:spPr/>
    </dgm:pt>
    <dgm:pt modelId="{C19DF997-C616-4114-B994-22997D327383}" type="pres">
      <dgm:prSet presAssocID="{BDCDDA8C-8DFC-47C1-A4E1-096910C1CB90}" presName="hierChild4" presStyleCnt="0"/>
      <dgm:spPr/>
    </dgm:pt>
    <dgm:pt modelId="{AC6FC665-CE54-4771-AA01-47ABC01A321F}" type="pres">
      <dgm:prSet presAssocID="{BDCDDA8C-8DFC-47C1-A4E1-096910C1CB90}" presName="hierChild5" presStyleCnt="0"/>
      <dgm:spPr/>
    </dgm:pt>
    <dgm:pt modelId="{351B9B59-7137-4E87-950A-2C2D9524F735}" type="pres">
      <dgm:prSet presAssocID="{D2258C22-54CB-48FC-AC5A-49FB07933336}" presName="hierChild5" presStyleCnt="0"/>
      <dgm:spPr/>
    </dgm:pt>
    <dgm:pt modelId="{1C81A377-F54B-4A65-8CEE-5F696FC24AB3}" type="pres">
      <dgm:prSet presAssocID="{030EE85A-2226-434B-BFDD-E1EEB550750A}" presName="Name37" presStyleLbl="parChTrans1D2" presStyleIdx="1" presStyleCnt="2"/>
      <dgm:spPr/>
    </dgm:pt>
    <dgm:pt modelId="{681E13C0-B136-4F0C-A22A-3ECB57987658}" type="pres">
      <dgm:prSet presAssocID="{FDEF69D0-F697-4FFE-A00A-408790736519}" presName="hierRoot2" presStyleCnt="0">
        <dgm:presLayoutVars>
          <dgm:hierBranch val="init"/>
        </dgm:presLayoutVars>
      </dgm:prSet>
      <dgm:spPr/>
    </dgm:pt>
    <dgm:pt modelId="{230EC129-6B8B-45CF-847D-238B0F473405}" type="pres">
      <dgm:prSet presAssocID="{FDEF69D0-F697-4FFE-A00A-408790736519}" presName="rootComposite" presStyleCnt="0"/>
      <dgm:spPr/>
    </dgm:pt>
    <dgm:pt modelId="{4EEACEDB-4FDE-4620-9D82-683F265FC5CD}" type="pres">
      <dgm:prSet presAssocID="{FDEF69D0-F697-4FFE-A00A-408790736519}" presName="rootText" presStyleLbl="node2" presStyleIdx="1" presStyleCnt="2" custScaleX="273368" custLinFactNeighborX="32395">
        <dgm:presLayoutVars>
          <dgm:chPref val="3"/>
        </dgm:presLayoutVars>
      </dgm:prSet>
      <dgm:spPr/>
    </dgm:pt>
    <dgm:pt modelId="{78D5A274-F864-4477-83DF-BD59724E8605}" type="pres">
      <dgm:prSet presAssocID="{FDEF69D0-F697-4FFE-A00A-408790736519}" presName="rootConnector" presStyleLbl="node2" presStyleIdx="1" presStyleCnt="2"/>
      <dgm:spPr/>
    </dgm:pt>
    <dgm:pt modelId="{83CE87F3-B964-4C23-8797-480F84897E4B}" type="pres">
      <dgm:prSet presAssocID="{FDEF69D0-F697-4FFE-A00A-408790736519}" presName="hierChild4" presStyleCnt="0"/>
      <dgm:spPr/>
    </dgm:pt>
    <dgm:pt modelId="{09A2ECE2-1C57-4656-8AEE-0AE8E66D0C4A}" type="pres">
      <dgm:prSet presAssocID="{7F2E2247-3E22-4FE3-8E6E-52E431E1AE6D}" presName="Name37" presStyleLbl="parChTrans1D3" presStyleIdx="1" presStyleCnt="4"/>
      <dgm:spPr/>
    </dgm:pt>
    <dgm:pt modelId="{EC1E58CC-882A-41BD-9C68-992570B3DAF0}" type="pres">
      <dgm:prSet presAssocID="{CA21FE9E-E36A-418D-83E0-DD030C82A785}" presName="hierRoot2" presStyleCnt="0">
        <dgm:presLayoutVars>
          <dgm:hierBranch val="init"/>
        </dgm:presLayoutVars>
      </dgm:prSet>
      <dgm:spPr/>
    </dgm:pt>
    <dgm:pt modelId="{2CBBABA8-0547-426B-9A0A-17560BA3C0C6}" type="pres">
      <dgm:prSet presAssocID="{CA21FE9E-E36A-418D-83E0-DD030C82A785}" presName="rootComposite" presStyleCnt="0"/>
      <dgm:spPr/>
    </dgm:pt>
    <dgm:pt modelId="{9FF3A39D-0905-4C97-9D51-3FC2F3A87DBE}" type="pres">
      <dgm:prSet presAssocID="{CA21FE9E-E36A-418D-83E0-DD030C82A785}" presName="rootText" presStyleLbl="node3" presStyleIdx="1" presStyleCnt="4" custScaleX="150629" custScaleY="227863" custLinFactNeighborX="-17684" custLinFactNeighborY="5110">
        <dgm:presLayoutVars>
          <dgm:chPref val="3"/>
        </dgm:presLayoutVars>
      </dgm:prSet>
      <dgm:spPr/>
    </dgm:pt>
    <dgm:pt modelId="{DBF96B58-DF81-4C61-9EDE-16BC6E166CAA}" type="pres">
      <dgm:prSet presAssocID="{CA21FE9E-E36A-418D-83E0-DD030C82A785}" presName="rootConnector" presStyleLbl="node3" presStyleIdx="1" presStyleCnt="4"/>
      <dgm:spPr/>
    </dgm:pt>
    <dgm:pt modelId="{71E8CD6B-22DF-40D0-A450-5A83ECA57B79}" type="pres">
      <dgm:prSet presAssocID="{CA21FE9E-E36A-418D-83E0-DD030C82A785}" presName="hierChild4" presStyleCnt="0"/>
      <dgm:spPr/>
    </dgm:pt>
    <dgm:pt modelId="{4A492CF1-F250-429C-A9E8-37B5F3B848F3}" type="pres">
      <dgm:prSet presAssocID="{CA21FE9E-E36A-418D-83E0-DD030C82A785}" presName="hierChild5" presStyleCnt="0"/>
      <dgm:spPr/>
    </dgm:pt>
    <dgm:pt modelId="{9F87F3D8-CDB0-49AB-8758-85D486D76ED3}" type="pres">
      <dgm:prSet presAssocID="{B97EF10F-D6D6-47F0-9D82-D18A317E54A8}" presName="Name37" presStyleLbl="parChTrans1D3" presStyleIdx="2" presStyleCnt="4"/>
      <dgm:spPr/>
    </dgm:pt>
    <dgm:pt modelId="{50A902D8-DB4B-4A99-841C-9329E405B263}" type="pres">
      <dgm:prSet presAssocID="{997B1B5C-3FDF-44FD-824D-5BB5AE9E42DA}" presName="hierRoot2" presStyleCnt="0">
        <dgm:presLayoutVars>
          <dgm:hierBranch val="init"/>
        </dgm:presLayoutVars>
      </dgm:prSet>
      <dgm:spPr/>
    </dgm:pt>
    <dgm:pt modelId="{34524373-9CC2-4AF5-AA9C-ADCE3147CAAC}" type="pres">
      <dgm:prSet presAssocID="{997B1B5C-3FDF-44FD-824D-5BB5AE9E42DA}" presName="rootComposite" presStyleCnt="0"/>
      <dgm:spPr/>
    </dgm:pt>
    <dgm:pt modelId="{2CA59586-9F06-4B39-8838-CA47892FF3C1}" type="pres">
      <dgm:prSet presAssocID="{997B1B5C-3FDF-44FD-824D-5BB5AE9E42DA}" presName="rootText" presStyleLbl="node3" presStyleIdx="2" presStyleCnt="4" custLinFactNeighborX="-5868" custLinFactNeighborY="5814">
        <dgm:presLayoutVars>
          <dgm:chPref val="3"/>
        </dgm:presLayoutVars>
      </dgm:prSet>
      <dgm:spPr/>
    </dgm:pt>
    <dgm:pt modelId="{42B565B1-F165-436D-9D3F-6BC8767A2F0A}" type="pres">
      <dgm:prSet presAssocID="{997B1B5C-3FDF-44FD-824D-5BB5AE9E42DA}" presName="rootConnector" presStyleLbl="node3" presStyleIdx="2" presStyleCnt="4"/>
      <dgm:spPr/>
    </dgm:pt>
    <dgm:pt modelId="{5957D5C2-5A34-4909-B2B5-F9C99461F311}" type="pres">
      <dgm:prSet presAssocID="{997B1B5C-3FDF-44FD-824D-5BB5AE9E42DA}" presName="hierChild4" presStyleCnt="0"/>
      <dgm:spPr/>
    </dgm:pt>
    <dgm:pt modelId="{D4DDEF46-FE07-4E57-AF4C-C117019FD2CB}" type="pres">
      <dgm:prSet presAssocID="{5E4AF7D3-7873-4FE2-AB2B-7ECE5C58966B}" presName="Name37" presStyleLbl="parChTrans1D4" presStyleIdx="0" presStyleCnt="6"/>
      <dgm:spPr/>
    </dgm:pt>
    <dgm:pt modelId="{5C0D0774-938A-4F6E-B01B-9B84711954EE}" type="pres">
      <dgm:prSet presAssocID="{6BCC867C-4111-49C2-B71E-BDF0A754E0BF}" presName="hierRoot2" presStyleCnt="0">
        <dgm:presLayoutVars>
          <dgm:hierBranch val="l"/>
        </dgm:presLayoutVars>
      </dgm:prSet>
      <dgm:spPr/>
    </dgm:pt>
    <dgm:pt modelId="{8ADF9AC3-97C4-4863-89EF-F38E62573E2F}" type="pres">
      <dgm:prSet presAssocID="{6BCC867C-4111-49C2-B71E-BDF0A754E0BF}" presName="rootComposite" presStyleCnt="0"/>
      <dgm:spPr/>
    </dgm:pt>
    <dgm:pt modelId="{2A57D823-3AA5-4A4B-AAD3-D613E6546A7C}" type="pres">
      <dgm:prSet presAssocID="{6BCC867C-4111-49C2-B71E-BDF0A754E0BF}" presName="rootText" presStyleLbl="node4" presStyleIdx="0" presStyleCnt="6" custScaleX="128258" custLinFactNeighborX="-28495" custLinFactNeighborY="35206">
        <dgm:presLayoutVars>
          <dgm:chPref val="3"/>
        </dgm:presLayoutVars>
      </dgm:prSet>
      <dgm:spPr/>
    </dgm:pt>
    <dgm:pt modelId="{9F6FE786-E40C-4DE0-9BF5-6D293C283B42}" type="pres">
      <dgm:prSet presAssocID="{6BCC867C-4111-49C2-B71E-BDF0A754E0BF}" presName="rootConnector" presStyleLbl="node4" presStyleIdx="0" presStyleCnt="6"/>
      <dgm:spPr/>
    </dgm:pt>
    <dgm:pt modelId="{65164181-3704-4AE6-A19F-9A61947117C7}" type="pres">
      <dgm:prSet presAssocID="{6BCC867C-4111-49C2-B71E-BDF0A754E0BF}" presName="hierChild4" presStyleCnt="0"/>
      <dgm:spPr/>
    </dgm:pt>
    <dgm:pt modelId="{15B3D504-35D5-4046-8412-31D600356292}" type="pres">
      <dgm:prSet presAssocID="{4B6E5B56-02D2-43D5-B3FF-29B1B263E93C}" presName="Name50" presStyleLbl="parChTrans1D4" presStyleIdx="1" presStyleCnt="6"/>
      <dgm:spPr/>
    </dgm:pt>
    <dgm:pt modelId="{14E33A6B-9F65-4502-82CA-FA2BF6610B68}" type="pres">
      <dgm:prSet presAssocID="{5B6D5D8D-EE4B-427A-A0B3-B73682E41447}" presName="hierRoot2" presStyleCnt="0">
        <dgm:presLayoutVars>
          <dgm:hierBranch val="init"/>
        </dgm:presLayoutVars>
      </dgm:prSet>
      <dgm:spPr/>
    </dgm:pt>
    <dgm:pt modelId="{CD8B3BBE-069A-4566-AC6F-2494144977E3}" type="pres">
      <dgm:prSet presAssocID="{5B6D5D8D-EE4B-427A-A0B3-B73682E41447}" presName="rootComposite" presStyleCnt="0"/>
      <dgm:spPr/>
    </dgm:pt>
    <dgm:pt modelId="{8D0C13AB-C462-43E3-A3AF-A564B358527F}" type="pres">
      <dgm:prSet presAssocID="{5B6D5D8D-EE4B-427A-A0B3-B73682E41447}" presName="rootText" presStyleLbl="node4" presStyleIdx="1" presStyleCnt="6" custScaleX="234054" custScaleY="128596" custLinFactNeighborX="59730" custLinFactNeighborY="27779">
        <dgm:presLayoutVars>
          <dgm:chPref val="3"/>
        </dgm:presLayoutVars>
      </dgm:prSet>
      <dgm:spPr/>
    </dgm:pt>
    <dgm:pt modelId="{065CF884-73B8-43AB-823E-FED2557416F5}" type="pres">
      <dgm:prSet presAssocID="{5B6D5D8D-EE4B-427A-A0B3-B73682E41447}" presName="rootConnector" presStyleLbl="node4" presStyleIdx="1" presStyleCnt="6"/>
      <dgm:spPr/>
    </dgm:pt>
    <dgm:pt modelId="{F5B9CF25-9DCC-4602-9548-CDAF4B8E2E81}" type="pres">
      <dgm:prSet presAssocID="{5B6D5D8D-EE4B-427A-A0B3-B73682E41447}" presName="hierChild4" presStyleCnt="0"/>
      <dgm:spPr/>
    </dgm:pt>
    <dgm:pt modelId="{F356F3DC-A3BF-4AB9-9C19-8842333EFF3C}" type="pres">
      <dgm:prSet presAssocID="{5B6D5D8D-EE4B-427A-A0B3-B73682E41447}" presName="hierChild5" presStyleCnt="0"/>
      <dgm:spPr/>
    </dgm:pt>
    <dgm:pt modelId="{DEB2829D-2A54-492A-9403-530798BCE525}" type="pres">
      <dgm:prSet presAssocID="{206715AE-53DF-4399-BB9C-07E75B2110A9}" presName="Name50" presStyleLbl="parChTrans1D4" presStyleIdx="2" presStyleCnt="6"/>
      <dgm:spPr/>
    </dgm:pt>
    <dgm:pt modelId="{CC4325F1-456F-4A97-8A54-F76E43FE3149}" type="pres">
      <dgm:prSet presAssocID="{391138D0-7426-4BD1-8036-8CC3251FEC3A}" presName="hierRoot2" presStyleCnt="0">
        <dgm:presLayoutVars>
          <dgm:hierBranch val="init"/>
        </dgm:presLayoutVars>
      </dgm:prSet>
      <dgm:spPr/>
    </dgm:pt>
    <dgm:pt modelId="{557EC610-D2EF-46FA-A41D-FA2E6B451898}" type="pres">
      <dgm:prSet presAssocID="{391138D0-7426-4BD1-8036-8CC3251FEC3A}" presName="rootComposite" presStyleCnt="0"/>
      <dgm:spPr/>
    </dgm:pt>
    <dgm:pt modelId="{CE8A23E9-2B39-44A2-9480-E3D4A161EC0C}" type="pres">
      <dgm:prSet presAssocID="{391138D0-7426-4BD1-8036-8CC3251FEC3A}" presName="rootText" presStyleLbl="node4" presStyleIdx="2" presStyleCnt="6" custScaleX="234054" custScaleY="127047" custLinFactNeighborX="60964" custLinFactNeighborY="1335">
        <dgm:presLayoutVars>
          <dgm:chPref val="3"/>
        </dgm:presLayoutVars>
      </dgm:prSet>
      <dgm:spPr/>
    </dgm:pt>
    <dgm:pt modelId="{73B548AF-B536-4087-B860-8B1F774C4CBA}" type="pres">
      <dgm:prSet presAssocID="{391138D0-7426-4BD1-8036-8CC3251FEC3A}" presName="rootConnector" presStyleLbl="node4" presStyleIdx="2" presStyleCnt="6"/>
      <dgm:spPr/>
    </dgm:pt>
    <dgm:pt modelId="{747276EC-0D91-4E3E-8B2E-5DADA87AB8CE}" type="pres">
      <dgm:prSet presAssocID="{391138D0-7426-4BD1-8036-8CC3251FEC3A}" presName="hierChild4" presStyleCnt="0"/>
      <dgm:spPr/>
    </dgm:pt>
    <dgm:pt modelId="{99780FB6-CDB5-4A8D-A07C-E8E4667343B8}" type="pres">
      <dgm:prSet presAssocID="{391138D0-7426-4BD1-8036-8CC3251FEC3A}" presName="hierChild5" presStyleCnt="0"/>
      <dgm:spPr/>
    </dgm:pt>
    <dgm:pt modelId="{FAD2E0C8-507E-4E1A-B939-9C5EA81DC2FE}" type="pres">
      <dgm:prSet presAssocID="{6BCC867C-4111-49C2-B71E-BDF0A754E0BF}" presName="hierChild5" presStyleCnt="0"/>
      <dgm:spPr/>
    </dgm:pt>
    <dgm:pt modelId="{73646372-E536-4097-9361-0F46A780312B}" type="pres">
      <dgm:prSet presAssocID="{C2BEB798-27C4-4CBF-BE50-24313436FC1B}" presName="Name37" presStyleLbl="parChTrans1D4" presStyleIdx="3" presStyleCnt="6"/>
      <dgm:spPr/>
    </dgm:pt>
    <dgm:pt modelId="{C35D370B-9D97-473B-B5B6-FA08E686B4DD}" type="pres">
      <dgm:prSet presAssocID="{148A6B4E-6A7F-4298-A9D4-743E20321FC6}" presName="hierRoot2" presStyleCnt="0">
        <dgm:presLayoutVars>
          <dgm:hierBranch val="r"/>
        </dgm:presLayoutVars>
      </dgm:prSet>
      <dgm:spPr/>
    </dgm:pt>
    <dgm:pt modelId="{2213486F-280F-4F51-A682-5548BC61EAAC}" type="pres">
      <dgm:prSet presAssocID="{148A6B4E-6A7F-4298-A9D4-743E20321FC6}" presName="rootComposite" presStyleCnt="0"/>
      <dgm:spPr/>
    </dgm:pt>
    <dgm:pt modelId="{FAC8978D-8A9E-41DD-91FC-B3447CB1444B}" type="pres">
      <dgm:prSet presAssocID="{148A6B4E-6A7F-4298-A9D4-743E20321FC6}" presName="rootText" presStyleLbl="node4" presStyleIdx="3" presStyleCnt="6" custScaleX="124826" custLinFactNeighborX="48304" custLinFactNeighborY="35815">
        <dgm:presLayoutVars>
          <dgm:chPref val="3"/>
        </dgm:presLayoutVars>
      </dgm:prSet>
      <dgm:spPr/>
    </dgm:pt>
    <dgm:pt modelId="{7A1DFBE2-EA81-4F44-9EF6-A421BC28973B}" type="pres">
      <dgm:prSet presAssocID="{148A6B4E-6A7F-4298-A9D4-743E20321FC6}" presName="rootConnector" presStyleLbl="node4" presStyleIdx="3" presStyleCnt="6"/>
      <dgm:spPr/>
    </dgm:pt>
    <dgm:pt modelId="{E70F1D8D-0BA4-46E4-9E89-9F4063630D0D}" type="pres">
      <dgm:prSet presAssocID="{148A6B4E-6A7F-4298-A9D4-743E20321FC6}" presName="hierChild4" presStyleCnt="0"/>
      <dgm:spPr/>
    </dgm:pt>
    <dgm:pt modelId="{363F8297-5324-483C-BFBB-B210757B198C}" type="pres">
      <dgm:prSet presAssocID="{07EDBE49-2488-47B3-82FE-CF80D1B1F213}" presName="Name50" presStyleLbl="parChTrans1D4" presStyleIdx="4" presStyleCnt="6"/>
      <dgm:spPr/>
    </dgm:pt>
    <dgm:pt modelId="{E5562C85-712C-4D53-936E-309A09AF1153}" type="pres">
      <dgm:prSet presAssocID="{0E73BAC4-8F29-4D3D-BE1C-B9DF11BE6A13}" presName="hierRoot2" presStyleCnt="0">
        <dgm:presLayoutVars>
          <dgm:hierBranch val="r"/>
        </dgm:presLayoutVars>
      </dgm:prSet>
      <dgm:spPr/>
    </dgm:pt>
    <dgm:pt modelId="{70194BD2-A53A-40DA-BE51-E06876DA1872}" type="pres">
      <dgm:prSet presAssocID="{0E73BAC4-8F29-4D3D-BE1C-B9DF11BE6A13}" presName="rootComposite" presStyleCnt="0"/>
      <dgm:spPr/>
    </dgm:pt>
    <dgm:pt modelId="{3B102C13-2265-449E-9664-BE03570BD9D1}" type="pres">
      <dgm:prSet presAssocID="{0E73BAC4-8F29-4D3D-BE1C-B9DF11BE6A13}" presName="rootText" presStyleLbl="node4" presStyleIdx="4" presStyleCnt="6" custScaleX="230269" custScaleY="129669" custLinFactNeighborX="14819" custLinFactNeighborY="31418">
        <dgm:presLayoutVars>
          <dgm:chPref val="3"/>
        </dgm:presLayoutVars>
      </dgm:prSet>
      <dgm:spPr/>
    </dgm:pt>
    <dgm:pt modelId="{93DF199E-1EFD-4DFA-B3DB-BA66D9BBB801}" type="pres">
      <dgm:prSet presAssocID="{0E73BAC4-8F29-4D3D-BE1C-B9DF11BE6A13}" presName="rootConnector" presStyleLbl="node4" presStyleIdx="4" presStyleCnt="6"/>
      <dgm:spPr/>
    </dgm:pt>
    <dgm:pt modelId="{1E364182-070B-4583-BED8-E3BC649EC6D0}" type="pres">
      <dgm:prSet presAssocID="{0E73BAC4-8F29-4D3D-BE1C-B9DF11BE6A13}" presName="hierChild4" presStyleCnt="0"/>
      <dgm:spPr/>
    </dgm:pt>
    <dgm:pt modelId="{01937F06-55C3-49A5-BAEC-56D96735469B}" type="pres">
      <dgm:prSet presAssocID="{0E73BAC4-8F29-4D3D-BE1C-B9DF11BE6A13}" presName="hierChild5" presStyleCnt="0"/>
      <dgm:spPr/>
    </dgm:pt>
    <dgm:pt modelId="{605F29CE-2EE9-4150-BA60-A08F76DAA3D2}" type="pres">
      <dgm:prSet presAssocID="{1C9227C2-EA2C-4127-8991-6749525E9F50}" presName="Name50" presStyleLbl="parChTrans1D4" presStyleIdx="5" presStyleCnt="6"/>
      <dgm:spPr/>
    </dgm:pt>
    <dgm:pt modelId="{20FC4458-936C-4377-AFE2-3B60A7D7C371}" type="pres">
      <dgm:prSet presAssocID="{7A581C72-95EA-487F-95FF-C0E9F966BBDE}" presName="hierRoot2" presStyleCnt="0">
        <dgm:presLayoutVars>
          <dgm:hierBranch val="r"/>
        </dgm:presLayoutVars>
      </dgm:prSet>
      <dgm:spPr/>
    </dgm:pt>
    <dgm:pt modelId="{EA155994-9EC3-4BD8-B01B-353C9FE87CD5}" type="pres">
      <dgm:prSet presAssocID="{7A581C72-95EA-487F-95FF-C0E9F966BBDE}" presName="rootComposite" presStyleCnt="0"/>
      <dgm:spPr/>
    </dgm:pt>
    <dgm:pt modelId="{6053D35F-DC01-4439-B53C-3B0A4A855C70}" type="pres">
      <dgm:prSet presAssocID="{7A581C72-95EA-487F-95FF-C0E9F966BBDE}" presName="rootText" presStyleLbl="node4" presStyleIdx="5" presStyleCnt="6" custScaleX="232142" custScaleY="125305" custLinFactNeighborX="12946" custLinFactNeighborY="1203">
        <dgm:presLayoutVars>
          <dgm:chPref val="3"/>
        </dgm:presLayoutVars>
      </dgm:prSet>
      <dgm:spPr/>
    </dgm:pt>
    <dgm:pt modelId="{D2799EDD-D71A-4C78-8427-FA6993E7C369}" type="pres">
      <dgm:prSet presAssocID="{7A581C72-95EA-487F-95FF-C0E9F966BBDE}" presName="rootConnector" presStyleLbl="node4" presStyleIdx="5" presStyleCnt="6"/>
      <dgm:spPr/>
    </dgm:pt>
    <dgm:pt modelId="{DE548F2D-875B-46ED-8A52-403518557561}" type="pres">
      <dgm:prSet presAssocID="{7A581C72-95EA-487F-95FF-C0E9F966BBDE}" presName="hierChild4" presStyleCnt="0"/>
      <dgm:spPr/>
    </dgm:pt>
    <dgm:pt modelId="{E5C1F053-1727-4959-93A6-2E654C1E01B6}" type="pres">
      <dgm:prSet presAssocID="{7A581C72-95EA-487F-95FF-C0E9F966BBDE}" presName="hierChild5" presStyleCnt="0"/>
      <dgm:spPr/>
    </dgm:pt>
    <dgm:pt modelId="{77F4D6C0-4988-42A0-B0B5-9C160A61C7C4}" type="pres">
      <dgm:prSet presAssocID="{148A6B4E-6A7F-4298-A9D4-743E20321FC6}" presName="hierChild5" presStyleCnt="0"/>
      <dgm:spPr/>
    </dgm:pt>
    <dgm:pt modelId="{E9EA6377-4604-469B-B58E-FC2F266C4AB1}" type="pres">
      <dgm:prSet presAssocID="{997B1B5C-3FDF-44FD-824D-5BB5AE9E42DA}" presName="hierChild5" presStyleCnt="0"/>
      <dgm:spPr/>
    </dgm:pt>
    <dgm:pt modelId="{009916B9-567A-4142-B7E1-5A687F72ADD4}" type="pres">
      <dgm:prSet presAssocID="{7EAA2B24-9945-47D3-9883-C75FBB3C3EFF}" presName="Name37" presStyleLbl="parChTrans1D3" presStyleIdx="3" presStyleCnt="4"/>
      <dgm:spPr/>
    </dgm:pt>
    <dgm:pt modelId="{3A2A16D4-38E0-4033-930F-00F8F3162E6B}" type="pres">
      <dgm:prSet presAssocID="{D5AA5E3B-B8EA-4C41-B2FB-1593E78580CD}" presName="hierRoot2" presStyleCnt="0">
        <dgm:presLayoutVars>
          <dgm:hierBranch val="init"/>
        </dgm:presLayoutVars>
      </dgm:prSet>
      <dgm:spPr/>
    </dgm:pt>
    <dgm:pt modelId="{FF3BB1C8-7E07-44CD-B229-95A951706B5A}" type="pres">
      <dgm:prSet presAssocID="{D5AA5E3B-B8EA-4C41-B2FB-1593E78580CD}" presName="rootComposite" presStyleCnt="0"/>
      <dgm:spPr/>
    </dgm:pt>
    <dgm:pt modelId="{685535E9-4E5B-4929-8F71-A33966682D16}" type="pres">
      <dgm:prSet presAssocID="{D5AA5E3B-B8EA-4C41-B2FB-1593E78580CD}" presName="rootText" presStyleLbl="node3" presStyleIdx="3" presStyleCnt="4" custScaleX="148595" custScaleY="135847" custLinFactNeighborX="49420" custLinFactNeighborY="-649">
        <dgm:presLayoutVars>
          <dgm:chPref val="3"/>
        </dgm:presLayoutVars>
      </dgm:prSet>
      <dgm:spPr/>
    </dgm:pt>
    <dgm:pt modelId="{FB7D6728-3F16-427A-B58E-2E4B5F74C91B}" type="pres">
      <dgm:prSet presAssocID="{D5AA5E3B-B8EA-4C41-B2FB-1593E78580CD}" presName="rootConnector" presStyleLbl="node3" presStyleIdx="3" presStyleCnt="4"/>
      <dgm:spPr/>
    </dgm:pt>
    <dgm:pt modelId="{8056BBD5-DC88-40C4-A2EF-A71F7DDC5DF2}" type="pres">
      <dgm:prSet presAssocID="{D5AA5E3B-B8EA-4C41-B2FB-1593E78580CD}" presName="hierChild4" presStyleCnt="0"/>
      <dgm:spPr/>
    </dgm:pt>
    <dgm:pt modelId="{1524D867-9F56-4128-B86A-0B4B5194A7C7}" type="pres">
      <dgm:prSet presAssocID="{D5AA5E3B-B8EA-4C41-B2FB-1593E78580CD}" presName="hierChild5" presStyleCnt="0"/>
      <dgm:spPr/>
    </dgm:pt>
    <dgm:pt modelId="{C4F26084-2A6A-4A12-85C8-D5CCCDBAE601}" type="pres">
      <dgm:prSet presAssocID="{FDEF69D0-F697-4FFE-A00A-408790736519}" presName="hierChild5" presStyleCnt="0"/>
      <dgm:spPr/>
    </dgm:pt>
    <dgm:pt modelId="{7E5F1C8A-E8E0-400B-8F7A-9301A042DDF3}" type="pres">
      <dgm:prSet presAssocID="{3BF23DCD-D14D-4652-B874-9F574610E87F}" presName="hierChild3" presStyleCnt="0"/>
      <dgm:spPr/>
    </dgm:pt>
  </dgm:ptLst>
  <dgm:cxnLst>
    <dgm:cxn modelId="{CF418F00-4811-4229-9566-3D4DAE804669}" srcId="{6BCC867C-4111-49C2-B71E-BDF0A754E0BF}" destId="{5B6D5D8D-EE4B-427A-A0B3-B73682E41447}" srcOrd="0" destOrd="0" parTransId="{4B6E5B56-02D2-43D5-B3FF-29B1B263E93C}" sibTransId="{140DEE61-7F03-44FC-8953-4427FCD7A6AE}"/>
    <dgm:cxn modelId="{94FAE804-3FE1-451A-8303-D8457D17B284}" srcId="{148A6B4E-6A7F-4298-A9D4-743E20321FC6}" destId="{0E73BAC4-8F29-4D3D-BE1C-B9DF11BE6A13}" srcOrd="0" destOrd="0" parTransId="{07EDBE49-2488-47B3-82FE-CF80D1B1F213}" sibTransId="{B356B0B3-DFA3-464F-B55C-729706C82A5C}"/>
    <dgm:cxn modelId="{8692F704-9DA9-4464-8B3D-B46D16F49088}" type="presOf" srcId="{997B1B5C-3FDF-44FD-824D-5BB5AE9E42DA}" destId="{2CA59586-9F06-4B39-8838-CA47892FF3C1}" srcOrd="0" destOrd="0" presId="urn:microsoft.com/office/officeart/2005/8/layout/orgChart1"/>
    <dgm:cxn modelId="{007FEF05-2902-40AA-B9BD-FB622925ED85}" type="presOf" srcId="{07EDBE49-2488-47B3-82FE-CF80D1B1F213}" destId="{363F8297-5324-483C-BFBB-B210757B198C}" srcOrd="0" destOrd="0" presId="urn:microsoft.com/office/officeart/2005/8/layout/orgChart1"/>
    <dgm:cxn modelId="{93040307-B478-4F09-AC94-0E2945B74955}" type="presOf" srcId="{BDCDDA8C-8DFC-47C1-A4E1-096910C1CB90}" destId="{186F031B-D164-45C6-AEEF-88478D96D870}" srcOrd="0" destOrd="0" presId="urn:microsoft.com/office/officeart/2005/8/layout/orgChart1"/>
    <dgm:cxn modelId="{34641E0B-95F1-4BA8-B791-FDC78308CDC2}" srcId="{10AA78BD-4928-4685-8370-A546C40C5E67}" destId="{3BF23DCD-D14D-4652-B874-9F574610E87F}" srcOrd="0" destOrd="0" parTransId="{B409898D-E27C-41BE-A35C-87206B918AE1}" sibTransId="{A18E1566-3773-4D75-AF72-86C4B1D6D836}"/>
    <dgm:cxn modelId="{9C2DBD21-1046-4856-87A2-BD07B323558F}" type="presOf" srcId="{3BF23DCD-D14D-4652-B874-9F574610E87F}" destId="{7936441A-BFD1-4D04-B4C4-EC4AC25EAD7F}" srcOrd="1" destOrd="0" presId="urn:microsoft.com/office/officeart/2005/8/layout/orgChart1"/>
    <dgm:cxn modelId="{5A03FB22-26CF-4229-8FE7-8E8B3C8061EB}" type="presOf" srcId="{7A581C72-95EA-487F-95FF-C0E9F966BBDE}" destId="{D2799EDD-D71A-4C78-8427-FA6993E7C369}" srcOrd="1" destOrd="0" presId="urn:microsoft.com/office/officeart/2005/8/layout/orgChart1"/>
    <dgm:cxn modelId="{84A15231-6E6F-4382-A54A-2BC82F55248B}" type="presOf" srcId="{FDEF69D0-F697-4FFE-A00A-408790736519}" destId="{4EEACEDB-4FDE-4620-9D82-683F265FC5CD}" srcOrd="0" destOrd="0" presId="urn:microsoft.com/office/officeart/2005/8/layout/orgChart1"/>
    <dgm:cxn modelId="{363E6832-A1F4-4C4C-9D0B-76AC80E43E4E}" type="presOf" srcId="{1C9227C2-EA2C-4127-8991-6749525E9F50}" destId="{605F29CE-2EE9-4150-BA60-A08F76DAA3D2}" srcOrd="0" destOrd="0" presId="urn:microsoft.com/office/officeart/2005/8/layout/orgChart1"/>
    <dgm:cxn modelId="{6373DF33-CAB7-4112-94ED-4CB81623D566}" type="presOf" srcId="{CA21FE9E-E36A-418D-83E0-DD030C82A785}" destId="{9FF3A39D-0905-4C97-9D51-3FC2F3A87DBE}" srcOrd="0" destOrd="0" presId="urn:microsoft.com/office/officeart/2005/8/layout/orgChart1"/>
    <dgm:cxn modelId="{E669C437-1655-4C73-A962-90BE0B400FE6}" type="presOf" srcId="{0E73BAC4-8F29-4D3D-BE1C-B9DF11BE6A13}" destId="{3B102C13-2265-449E-9664-BE03570BD9D1}" srcOrd="0" destOrd="0" presId="urn:microsoft.com/office/officeart/2005/8/layout/orgChart1"/>
    <dgm:cxn modelId="{5CBBF437-BD65-4D89-89CE-C092C8F50D3D}" type="presOf" srcId="{B97EF10F-D6D6-47F0-9D82-D18A317E54A8}" destId="{9F87F3D8-CDB0-49AB-8758-85D486D76ED3}" srcOrd="0" destOrd="0" presId="urn:microsoft.com/office/officeart/2005/8/layout/orgChart1"/>
    <dgm:cxn modelId="{08693738-3694-433F-B32C-99592A198DE4}" type="presOf" srcId="{391138D0-7426-4BD1-8036-8CC3251FEC3A}" destId="{CE8A23E9-2B39-44A2-9480-E3D4A161EC0C}" srcOrd="0" destOrd="0" presId="urn:microsoft.com/office/officeart/2005/8/layout/orgChart1"/>
    <dgm:cxn modelId="{0605F838-026F-40A6-9FC5-C4626853AC9B}" type="presOf" srcId="{0E73BAC4-8F29-4D3D-BE1C-B9DF11BE6A13}" destId="{93DF199E-1EFD-4DFA-B3DB-BA66D9BBB801}" srcOrd="1" destOrd="0" presId="urn:microsoft.com/office/officeart/2005/8/layout/orgChart1"/>
    <dgm:cxn modelId="{BEE23E3D-DE7D-4102-AC68-56B61A21B830}" srcId="{3BF23DCD-D14D-4652-B874-9F574610E87F}" destId="{D2258C22-54CB-48FC-AC5A-49FB07933336}" srcOrd="0" destOrd="0" parTransId="{45411D7C-3F8A-4B1A-AFFB-B8E34BBD757F}" sibTransId="{BE626701-CCBC-46B3-A519-19F66EDBFAA6}"/>
    <dgm:cxn modelId="{6A57945B-4071-4104-B494-D9DB5726B32D}" srcId="{FDEF69D0-F697-4FFE-A00A-408790736519}" destId="{CA21FE9E-E36A-418D-83E0-DD030C82A785}" srcOrd="0" destOrd="0" parTransId="{7F2E2247-3E22-4FE3-8E6E-52E431E1AE6D}" sibTransId="{E5C3DA2F-D15E-4272-8A20-C497507132FD}"/>
    <dgm:cxn modelId="{B9F62B5F-EB58-46CA-9658-D944316D00AD}" type="presOf" srcId="{5E4AF7D3-7873-4FE2-AB2B-7ECE5C58966B}" destId="{D4DDEF46-FE07-4E57-AF4C-C117019FD2CB}" srcOrd="0" destOrd="0" presId="urn:microsoft.com/office/officeart/2005/8/layout/orgChart1"/>
    <dgm:cxn modelId="{DACA2A61-1499-49FA-AFC1-FBFECD6876ED}" type="presOf" srcId="{FDEF69D0-F697-4FFE-A00A-408790736519}" destId="{78D5A274-F864-4477-83DF-BD59724E8605}" srcOrd="1" destOrd="0" presId="urn:microsoft.com/office/officeart/2005/8/layout/orgChart1"/>
    <dgm:cxn modelId="{1D5F3262-DE25-44D3-893E-CF82C93454AF}" type="presOf" srcId="{10AA78BD-4928-4685-8370-A546C40C5E67}" destId="{2DDB4B63-E25B-44D0-8308-FB2D55EF7A94}" srcOrd="0" destOrd="0" presId="urn:microsoft.com/office/officeart/2005/8/layout/orgChart1"/>
    <dgm:cxn modelId="{5F211663-7133-4B72-94E1-DCC84B4276DA}" type="presOf" srcId="{45411D7C-3F8A-4B1A-AFFB-B8E34BBD757F}" destId="{27FCCD8B-CCFE-4FCD-AAF2-835EAA45CC31}" srcOrd="0" destOrd="0" presId="urn:microsoft.com/office/officeart/2005/8/layout/orgChart1"/>
    <dgm:cxn modelId="{F94E3B44-DA0D-4DF2-A38A-CBE944C78F75}" type="presOf" srcId="{391138D0-7426-4BD1-8036-8CC3251FEC3A}" destId="{73B548AF-B536-4087-B860-8B1F774C4CBA}" srcOrd="1" destOrd="0" presId="urn:microsoft.com/office/officeart/2005/8/layout/orgChart1"/>
    <dgm:cxn modelId="{797FC966-EDB8-4D67-B918-20A0066C13B1}" srcId="{6BCC867C-4111-49C2-B71E-BDF0A754E0BF}" destId="{391138D0-7426-4BD1-8036-8CC3251FEC3A}" srcOrd="1" destOrd="0" parTransId="{206715AE-53DF-4399-BB9C-07E75B2110A9}" sibTransId="{1566CB97-9E9B-47C6-91B0-191FC0F52C97}"/>
    <dgm:cxn modelId="{DF9A525A-D5A6-4371-B93A-A9229615A901}" type="presOf" srcId="{7A581C72-95EA-487F-95FF-C0E9F966BBDE}" destId="{6053D35F-DC01-4439-B53C-3B0A4A855C70}" srcOrd="0" destOrd="0" presId="urn:microsoft.com/office/officeart/2005/8/layout/orgChart1"/>
    <dgm:cxn modelId="{F719057B-958D-4EDA-9CF2-3341761DE6B2}" type="presOf" srcId="{3BF23DCD-D14D-4652-B874-9F574610E87F}" destId="{C1F0DADE-DA22-4CBB-AA05-4F3FCB308B2C}" srcOrd="0" destOrd="0" presId="urn:microsoft.com/office/officeart/2005/8/layout/orgChart1"/>
    <dgm:cxn modelId="{C4C2447F-0CBF-4E59-80E4-34F574CDDCBE}" srcId="{D2258C22-54CB-48FC-AC5A-49FB07933336}" destId="{BDCDDA8C-8DFC-47C1-A4E1-096910C1CB90}" srcOrd="0" destOrd="0" parTransId="{497F5C57-54E2-454E-A1F6-9646B994466E}" sibTransId="{B3075B2F-40EC-481B-84E7-DE8BDDA77768}"/>
    <dgm:cxn modelId="{F92CC980-1F4F-4F4D-A404-9C0FA08F400B}" type="presOf" srcId="{148A6B4E-6A7F-4298-A9D4-743E20321FC6}" destId="{FAC8978D-8A9E-41DD-91FC-B3447CB1444B}" srcOrd="0" destOrd="0" presId="urn:microsoft.com/office/officeart/2005/8/layout/orgChart1"/>
    <dgm:cxn modelId="{93714787-3074-4690-AF46-55054D6CF226}" type="presOf" srcId="{D2258C22-54CB-48FC-AC5A-49FB07933336}" destId="{D66CC37F-1598-4AB2-8566-701FE03BFC25}" srcOrd="1" destOrd="0" presId="urn:microsoft.com/office/officeart/2005/8/layout/orgChart1"/>
    <dgm:cxn modelId="{43849589-0034-4239-AEA3-668F022D1B50}" type="presOf" srcId="{5B6D5D8D-EE4B-427A-A0B3-B73682E41447}" destId="{065CF884-73B8-43AB-823E-FED2557416F5}" srcOrd="1" destOrd="0" presId="urn:microsoft.com/office/officeart/2005/8/layout/orgChart1"/>
    <dgm:cxn modelId="{8238E991-0506-4814-88FB-C55ED10CF2C2}" type="presOf" srcId="{497F5C57-54E2-454E-A1F6-9646B994466E}" destId="{DC80C75E-C69C-4F07-9CD2-489B5FABCB6D}" srcOrd="0" destOrd="0" presId="urn:microsoft.com/office/officeart/2005/8/layout/orgChart1"/>
    <dgm:cxn modelId="{BA8DB799-2A94-42D2-BB2C-8CE7DC5A0B4E}" srcId="{148A6B4E-6A7F-4298-A9D4-743E20321FC6}" destId="{7A581C72-95EA-487F-95FF-C0E9F966BBDE}" srcOrd="1" destOrd="0" parTransId="{1C9227C2-EA2C-4127-8991-6749525E9F50}" sibTransId="{E0C99832-0AB2-481B-938B-C3751E09CF2E}"/>
    <dgm:cxn modelId="{8820309A-412A-4D09-A6B0-0DA881011570}" type="presOf" srcId="{5B6D5D8D-EE4B-427A-A0B3-B73682E41447}" destId="{8D0C13AB-C462-43E3-A3AF-A564B358527F}" srcOrd="0" destOrd="0" presId="urn:microsoft.com/office/officeart/2005/8/layout/orgChart1"/>
    <dgm:cxn modelId="{81601DA4-278A-49A0-AB9E-F060C3E62651}" type="presOf" srcId="{CA21FE9E-E36A-418D-83E0-DD030C82A785}" destId="{DBF96B58-DF81-4C61-9EDE-16BC6E166CAA}" srcOrd="1" destOrd="0" presId="urn:microsoft.com/office/officeart/2005/8/layout/orgChart1"/>
    <dgm:cxn modelId="{537F61A5-2DE0-4915-8FBC-E22F01B340DA}" type="presOf" srcId="{997B1B5C-3FDF-44FD-824D-5BB5AE9E42DA}" destId="{42B565B1-F165-436D-9D3F-6BC8767A2F0A}" srcOrd="1" destOrd="0" presId="urn:microsoft.com/office/officeart/2005/8/layout/orgChart1"/>
    <dgm:cxn modelId="{A4B352AA-CF9B-4306-B4ED-2CF95B27294C}" type="presOf" srcId="{7EAA2B24-9945-47D3-9883-C75FBB3C3EFF}" destId="{009916B9-567A-4142-B7E1-5A687F72ADD4}" srcOrd="0" destOrd="0" presId="urn:microsoft.com/office/officeart/2005/8/layout/orgChart1"/>
    <dgm:cxn modelId="{794D34AF-E584-4D6F-8439-56ABC515C148}" type="presOf" srcId="{D5AA5E3B-B8EA-4C41-B2FB-1593E78580CD}" destId="{FB7D6728-3F16-427A-B58E-2E4B5F74C91B}" srcOrd="1" destOrd="0" presId="urn:microsoft.com/office/officeart/2005/8/layout/orgChart1"/>
    <dgm:cxn modelId="{3B40A1B2-C0EA-4156-9497-2313B44CAACF}" type="presOf" srcId="{206715AE-53DF-4399-BB9C-07E75B2110A9}" destId="{DEB2829D-2A54-492A-9403-530798BCE525}" srcOrd="0" destOrd="0" presId="urn:microsoft.com/office/officeart/2005/8/layout/orgChart1"/>
    <dgm:cxn modelId="{A5F8A9B3-8AA7-4AC3-B7C3-BAF7A542A67A}" type="presOf" srcId="{BDCDDA8C-8DFC-47C1-A4E1-096910C1CB90}" destId="{62BA834C-34AE-471E-8699-9A7EF68C659D}" srcOrd="1" destOrd="0" presId="urn:microsoft.com/office/officeart/2005/8/layout/orgChart1"/>
    <dgm:cxn modelId="{3D69CBB9-8953-44E1-BDB3-3878A6715CC7}" type="presOf" srcId="{4B6E5B56-02D2-43D5-B3FF-29B1B263E93C}" destId="{15B3D504-35D5-4046-8412-31D600356292}" srcOrd="0" destOrd="0" presId="urn:microsoft.com/office/officeart/2005/8/layout/orgChart1"/>
    <dgm:cxn modelId="{E2E488BF-9EAB-4E68-A90B-A93B6517861B}" type="presOf" srcId="{D2258C22-54CB-48FC-AC5A-49FB07933336}" destId="{DCFC9C9D-318B-4B42-8455-B74FA1139AF9}" srcOrd="0" destOrd="0" presId="urn:microsoft.com/office/officeart/2005/8/layout/orgChart1"/>
    <dgm:cxn modelId="{1640ECD0-13FF-40B5-9636-5AAF338E4ED0}" type="presOf" srcId="{6BCC867C-4111-49C2-B71E-BDF0A754E0BF}" destId="{9F6FE786-E40C-4DE0-9BF5-6D293C283B42}" srcOrd="1" destOrd="0" presId="urn:microsoft.com/office/officeart/2005/8/layout/orgChart1"/>
    <dgm:cxn modelId="{0E11FBD5-35C8-4E01-BA67-D9A0E2B6DB98}" srcId="{FDEF69D0-F697-4FFE-A00A-408790736519}" destId="{D5AA5E3B-B8EA-4C41-B2FB-1593E78580CD}" srcOrd="2" destOrd="0" parTransId="{7EAA2B24-9945-47D3-9883-C75FBB3C3EFF}" sibTransId="{D6E2AAA0-60C5-4AF5-9A01-37414B9120C4}"/>
    <dgm:cxn modelId="{BC9CFED7-5BAD-4DC3-9CAF-3F80BEC7BEE2}" type="presOf" srcId="{7F2E2247-3E22-4FE3-8E6E-52E431E1AE6D}" destId="{09A2ECE2-1C57-4656-8AEE-0AE8E66D0C4A}" srcOrd="0" destOrd="0" presId="urn:microsoft.com/office/officeart/2005/8/layout/orgChart1"/>
    <dgm:cxn modelId="{40650FD8-8692-4932-B165-E4ECEBA661FC}" srcId="{FDEF69D0-F697-4FFE-A00A-408790736519}" destId="{997B1B5C-3FDF-44FD-824D-5BB5AE9E42DA}" srcOrd="1" destOrd="0" parTransId="{B97EF10F-D6D6-47F0-9D82-D18A317E54A8}" sibTransId="{03435509-BAEB-4AF8-AD21-F4E9C2FE1411}"/>
    <dgm:cxn modelId="{7C782CDD-43A7-4018-846C-21C80332CCBA}" type="presOf" srcId="{030EE85A-2226-434B-BFDD-E1EEB550750A}" destId="{1C81A377-F54B-4A65-8CEE-5F696FC24AB3}" srcOrd="0" destOrd="0" presId="urn:microsoft.com/office/officeart/2005/8/layout/orgChart1"/>
    <dgm:cxn modelId="{0E59B2DD-1E3A-4350-B099-97F7C6FF0BCB}" type="presOf" srcId="{D5AA5E3B-B8EA-4C41-B2FB-1593E78580CD}" destId="{685535E9-4E5B-4929-8F71-A33966682D16}" srcOrd="0" destOrd="0" presId="urn:microsoft.com/office/officeart/2005/8/layout/orgChart1"/>
    <dgm:cxn modelId="{8734BADE-9FE1-4CCD-BCC9-6D3DE93587A6}" srcId="{997B1B5C-3FDF-44FD-824D-5BB5AE9E42DA}" destId="{6BCC867C-4111-49C2-B71E-BDF0A754E0BF}" srcOrd="0" destOrd="0" parTransId="{5E4AF7D3-7873-4FE2-AB2B-7ECE5C58966B}" sibTransId="{0C038D65-197B-4AF7-9A94-9972646E1603}"/>
    <dgm:cxn modelId="{D63D90E1-70C5-458D-835A-9D6C31F04A75}" srcId="{3BF23DCD-D14D-4652-B874-9F574610E87F}" destId="{FDEF69D0-F697-4FFE-A00A-408790736519}" srcOrd="1" destOrd="0" parTransId="{030EE85A-2226-434B-BFDD-E1EEB550750A}" sibTransId="{1A315C1A-135E-4C1D-9770-63EB99D1BD4F}"/>
    <dgm:cxn modelId="{6987C3F7-1966-4BA9-9376-240509181249}" type="presOf" srcId="{C2BEB798-27C4-4CBF-BE50-24313436FC1B}" destId="{73646372-E536-4097-9361-0F46A780312B}" srcOrd="0" destOrd="0" presId="urn:microsoft.com/office/officeart/2005/8/layout/orgChart1"/>
    <dgm:cxn modelId="{FD05BEF8-62CE-4532-8272-49D5D81A0CA0}" type="presOf" srcId="{148A6B4E-6A7F-4298-A9D4-743E20321FC6}" destId="{7A1DFBE2-EA81-4F44-9EF6-A421BC28973B}" srcOrd="1" destOrd="0" presId="urn:microsoft.com/office/officeart/2005/8/layout/orgChart1"/>
    <dgm:cxn modelId="{E220E7F9-5D14-4EE3-B5CC-2485C3980D62}" srcId="{997B1B5C-3FDF-44FD-824D-5BB5AE9E42DA}" destId="{148A6B4E-6A7F-4298-A9D4-743E20321FC6}" srcOrd="1" destOrd="0" parTransId="{C2BEB798-27C4-4CBF-BE50-24313436FC1B}" sibTransId="{417CC8C4-492F-4721-94DC-D96652438D5D}"/>
    <dgm:cxn modelId="{CB096BFD-1DDD-49DD-B9E9-78302935D612}" type="presOf" srcId="{6BCC867C-4111-49C2-B71E-BDF0A754E0BF}" destId="{2A57D823-3AA5-4A4B-AAD3-D613E6546A7C}" srcOrd="0" destOrd="0" presId="urn:microsoft.com/office/officeart/2005/8/layout/orgChart1"/>
    <dgm:cxn modelId="{F657DF64-5F46-46C3-BBB6-07C37B6009D4}" type="presParOf" srcId="{2DDB4B63-E25B-44D0-8308-FB2D55EF7A94}" destId="{533D5CEC-597F-4A06-AF88-0557B1234BDE}" srcOrd="0" destOrd="0" presId="urn:microsoft.com/office/officeart/2005/8/layout/orgChart1"/>
    <dgm:cxn modelId="{1999BD26-258D-43A1-8672-CEA40CAA7835}" type="presParOf" srcId="{533D5CEC-597F-4A06-AF88-0557B1234BDE}" destId="{A4CE7B08-7D79-42CF-A402-AD67ACACD346}" srcOrd="0" destOrd="0" presId="urn:microsoft.com/office/officeart/2005/8/layout/orgChart1"/>
    <dgm:cxn modelId="{E43DDA0B-4021-4CD0-9F77-5E3EC1E6DDC9}" type="presParOf" srcId="{A4CE7B08-7D79-42CF-A402-AD67ACACD346}" destId="{C1F0DADE-DA22-4CBB-AA05-4F3FCB308B2C}" srcOrd="0" destOrd="0" presId="urn:microsoft.com/office/officeart/2005/8/layout/orgChart1"/>
    <dgm:cxn modelId="{06F6552D-A809-4871-B9D1-A96C7934DCFD}" type="presParOf" srcId="{A4CE7B08-7D79-42CF-A402-AD67ACACD346}" destId="{7936441A-BFD1-4D04-B4C4-EC4AC25EAD7F}" srcOrd="1" destOrd="0" presId="urn:microsoft.com/office/officeart/2005/8/layout/orgChart1"/>
    <dgm:cxn modelId="{F192FB6D-0656-4E6E-8D9A-C9C76FDAD4D4}" type="presParOf" srcId="{533D5CEC-597F-4A06-AF88-0557B1234BDE}" destId="{7419DE65-44DB-4625-B579-2B801A1F536B}" srcOrd="1" destOrd="0" presId="urn:microsoft.com/office/officeart/2005/8/layout/orgChart1"/>
    <dgm:cxn modelId="{8DD5681A-0F0C-4849-9ACA-1CB4D6AE4871}" type="presParOf" srcId="{7419DE65-44DB-4625-B579-2B801A1F536B}" destId="{27FCCD8B-CCFE-4FCD-AAF2-835EAA45CC31}" srcOrd="0" destOrd="0" presId="urn:microsoft.com/office/officeart/2005/8/layout/orgChart1"/>
    <dgm:cxn modelId="{9AE0CBDF-6B22-44B8-BD1E-E4DECDA36B5A}" type="presParOf" srcId="{7419DE65-44DB-4625-B579-2B801A1F536B}" destId="{DDCA9B3D-0F7D-4B0D-B85D-7F07397B8566}" srcOrd="1" destOrd="0" presId="urn:microsoft.com/office/officeart/2005/8/layout/orgChart1"/>
    <dgm:cxn modelId="{B349A4AB-89A3-474D-8C57-360A91A542E5}" type="presParOf" srcId="{DDCA9B3D-0F7D-4B0D-B85D-7F07397B8566}" destId="{E98BD5D9-5FDF-4222-A601-80D9F3988C45}" srcOrd="0" destOrd="0" presId="urn:microsoft.com/office/officeart/2005/8/layout/orgChart1"/>
    <dgm:cxn modelId="{CB455AE2-04C7-4E33-9D27-1AF401933510}" type="presParOf" srcId="{E98BD5D9-5FDF-4222-A601-80D9F3988C45}" destId="{DCFC9C9D-318B-4B42-8455-B74FA1139AF9}" srcOrd="0" destOrd="0" presId="urn:microsoft.com/office/officeart/2005/8/layout/orgChart1"/>
    <dgm:cxn modelId="{E1EA62A2-15FA-47E2-99F7-53371D2A116F}" type="presParOf" srcId="{E98BD5D9-5FDF-4222-A601-80D9F3988C45}" destId="{D66CC37F-1598-4AB2-8566-701FE03BFC25}" srcOrd="1" destOrd="0" presId="urn:microsoft.com/office/officeart/2005/8/layout/orgChart1"/>
    <dgm:cxn modelId="{A287BD6F-4937-4C26-B219-BD1B35DBF6BE}" type="presParOf" srcId="{DDCA9B3D-0F7D-4B0D-B85D-7F07397B8566}" destId="{750A9D22-0F77-4E57-90E1-3FFD69B78071}" srcOrd="1" destOrd="0" presId="urn:microsoft.com/office/officeart/2005/8/layout/orgChart1"/>
    <dgm:cxn modelId="{0039A1FC-86D5-4698-9F23-30A633347FF7}" type="presParOf" srcId="{750A9D22-0F77-4E57-90E1-3FFD69B78071}" destId="{DC80C75E-C69C-4F07-9CD2-489B5FABCB6D}" srcOrd="0" destOrd="0" presId="urn:microsoft.com/office/officeart/2005/8/layout/orgChart1"/>
    <dgm:cxn modelId="{DD4323A8-A61C-4B92-BA2B-5232AB4BBC70}" type="presParOf" srcId="{750A9D22-0F77-4E57-90E1-3FFD69B78071}" destId="{C4D8AB64-5177-45B4-8A41-8A32160E19DC}" srcOrd="1" destOrd="0" presId="urn:microsoft.com/office/officeart/2005/8/layout/orgChart1"/>
    <dgm:cxn modelId="{265E922A-48B4-4F46-9FD4-AA2924E097B1}" type="presParOf" srcId="{C4D8AB64-5177-45B4-8A41-8A32160E19DC}" destId="{9C74711E-EEB2-477B-B5BA-C7F17E62FEF4}" srcOrd="0" destOrd="0" presId="urn:microsoft.com/office/officeart/2005/8/layout/orgChart1"/>
    <dgm:cxn modelId="{E85384DA-F814-4AAD-925A-83DAC5BA0AF9}" type="presParOf" srcId="{9C74711E-EEB2-477B-B5BA-C7F17E62FEF4}" destId="{186F031B-D164-45C6-AEEF-88478D96D870}" srcOrd="0" destOrd="0" presId="urn:microsoft.com/office/officeart/2005/8/layout/orgChart1"/>
    <dgm:cxn modelId="{CCD6B7DD-CFA4-44BB-8B36-FB51062C3C9D}" type="presParOf" srcId="{9C74711E-EEB2-477B-B5BA-C7F17E62FEF4}" destId="{62BA834C-34AE-471E-8699-9A7EF68C659D}" srcOrd="1" destOrd="0" presId="urn:microsoft.com/office/officeart/2005/8/layout/orgChart1"/>
    <dgm:cxn modelId="{CD810A56-8CEA-4B08-AFF9-FB4E98A6D4AD}" type="presParOf" srcId="{C4D8AB64-5177-45B4-8A41-8A32160E19DC}" destId="{C19DF997-C616-4114-B994-22997D327383}" srcOrd="1" destOrd="0" presId="urn:microsoft.com/office/officeart/2005/8/layout/orgChart1"/>
    <dgm:cxn modelId="{A4D4357D-8072-453D-9B68-AD0338D914DA}" type="presParOf" srcId="{C4D8AB64-5177-45B4-8A41-8A32160E19DC}" destId="{AC6FC665-CE54-4771-AA01-47ABC01A321F}" srcOrd="2" destOrd="0" presId="urn:microsoft.com/office/officeart/2005/8/layout/orgChart1"/>
    <dgm:cxn modelId="{F9A67213-9BC2-4A26-BE26-22C8ABEF0EAA}" type="presParOf" srcId="{DDCA9B3D-0F7D-4B0D-B85D-7F07397B8566}" destId="{351B9B59-7137-4E87-950A-2C2D9524F735}" srcOrd="2" destOrd="0" presId="urn:microsoft.com/office/officeart/2005/8/layout/orgChart1"/>
    <dgm:cxn modelId="{D163827F-FA8E-4CD7-8EE1-66075067A359}" type="presParOf" srcId="{7419DE65-44DB-4625-B579-2B801A1F536B}" destId="{1C81A377-F54B-4A65-8CEE-5F696FC24AB3}" srcOrd="2" destOrd="0" presId="urn:microsoft.com/office/officeart/2005/8/layout/orgChart1"/>
    <dgm:cxn modelId="{3D8A12EA-1484-42FF-AD91-BA2B6A835C1F}" type="presParOf" srcId="{7419DE65-44DB-4625-B579-2B801A1F536B}" destId="{681E13C0-B136-4F0C-A22A-3ECB57987658}" srcOrd="3" destOrd="0" presId="urn:microsoft.com/office/officeart/2005/8/layout/orgChart1"/>
    <dgm:cxn modelId="{64607372-3DEB-439E-B2DD-DB404168B7C9}" type="presParOf" srcId="{681E13C0-B136-4F0C-A22A-3ECB57987658}" destId="{230EC129-6B8B-45CF-847D-238B0F473405}" srcOrd="0" destOrd="0" presId="urn:microsoft.com/office/officeart/2005/8/layout/orgChart1"/>
    <dgm:cxn modelId="{9C41E59D-AB5F-4E72-921C-5BD3064F61D5}" type="presParOf" srcId="{230EC129-6B8B-45CF-847D-238B0F473405}" destId="{4EEACEDB-4FDE-4620-9D82-683F265FC5CD}" srcOrd="0" destOrd="0" presId="urn:microsoft.com/office/officeart/2005/8/layout/orgChart1"/>
    <dgm:cxn modelId="{AF65BA17-40DF-4192-BD2F-8BBB6AABA4D7}" type="presParOf" srcId="{230EC129-6B8B-45CF-847D-238B0F473405}" destId="{78D5A274-F864-4477-83DF-BD59724E8605}" srcOrd="1" destOrd="0" presId="urn:microsoft.com/office/officeart/2005/8/layout/orgChart1"/>
    <dgm:cxn modelId="{07F99A92-FE31-445C-8A81-72114735F1D8}" type="presParOf" srcId="{681E13C0-B136-4F0C-A22A-3ECB57987658}" destId="{83CE87F3-B964-4C23-8797-480F84897E4B}" srcOrd="1" destOrd="0" presId="urn:microsoft.com/office/officeart/2005/8/layout/orgChart1"/>
    <dgm:cxn modelId="{DBBFA5D6-4308-4715-9082-CCE3E4AAC79D}" type="presParOf" srcId="{83CE87F3-B964-4C23-8797-480F84897E4B}" destId="{09A2ECE2-1C57-4656-8AEE-0AE8E66D0C4A}" srcOrd="0" destOrd="0" presId="urn:microsoft.com/office/officeart/2005/8/layout/orgChart1"/>
    <dgm:cxn modelId="{F811AEA8-0E2F-4EB8-9B93-3AD34D1E41E8}" type="presParOf" srcId="{83CE87F3-B964-4C23-8797-480F84897E4B}" destId="{EC1E58CC-882A-41BD-9C68-992570B3DAF0}" srcOrd="1" destOrd="0" presId="urn:microsoft.com/office/officeart/2005/8/layout/orgChart1"/>
    <dgm:cxn modelId="{95FE5E68-DE79-449A-9045-A3142090C45F}" type="presParOf" srcId="{EC1E58CC-882A-41BD-9C68-992570B3DAF0}" destId="{2CBBABA8-0547-426B-9A0A-17560BA3C0C6}" srcOrd="0" destOrd="0" presId="urn:microsoft.com/office/officeart/2005/8/layout/orgChart1"/>
    <dgm:cxn modelId="{57FA0084-0D8A-4E7D-AAA9-3ACE98B6B9A2}" type="presParOf" srcId="{2CBBABA8-0547-426B-9A0A-17560BA3C0C6}" destId="{9FF3A39D-0905-4C97-9D51-3FC2F3A87DBE}" srcOrd="0" destOrd="0" presId="urn:microsoft.com/office/officeart/2005/8/layout/orgChart1"/>
    <dgm:cxn modelId="{559A56C0-9786-4815-93CB-CF084B0A802F}" type="presParOf" srcId="{2CBBABA8-0547-426B-9A0A-17560BA3C0C6}" destId="{DBF96B58-DF81-4C61-9EDE-16BC6E166CAA}" srcOrd="1" destOrd="0" presId="urn:microsoft.com/office/officeart/2005/8/layout/orgChart1"/>
    <dgm:cxn modelId="{6981E9D7-A4D0-4DAE-9C2C-687D532E6957}" type="presParOf" srcId="{EC1E58CC-882A-41BD-9C68-992570B3DAF0}" destId="{71E8CD6B-22DF-40D0-A450-5A83ECA57B79}" srcOrd="1" destOrd="0" presId="urn:microsoft.com/office/officeart/2005/8/layout/orgChart1"/>
    <dgm:cxn modelId="{B4378AA3-5D5D-4CF4-B0D1-C255797679D8}" type="presParOf" srcId="{EC1E58CC-882A-41BD-9C68-992570B3DAF0}" destId="{4A492CF1-F250-429C-A9E8-37B5F3B848F3}" srcOrd="2" destOrd="0" presId="urn:microsoft.com/office/officeart/2005/8/layout/orgChart1"/>
    <dgm:cxn modelId="{C6599C4C-1CFB-4AA7-B082-7FA3E42D7B4E}" type="presParOf" srcId="{83CE87F3-B964-4C23-8797-480F84897E4B}" destId="{9F87F3D8-CDB0-49AB-8758-85D486D76ED3}" srcOrd="2" destOrd="0" presId="urn:microsoft.com/office/officeart/2005/8/layout/orgChart1"/>
    <dgm:cxn modelId="{6CCD2995-9BCB-425D-909D-0C691DFB1A52}" type="presParOf" srcId="{83CE87F3-B964-4C23-8797-480F84897E4B}" destId="{50A902D8-DB4B-4A99-841C-9329E405B263}" srcOrd="3" destOrd="0" presId="urn:microsoft.com/office/officeart/2005/8/layout/orgChart1"/>
    <dgm:cxn modelId="{1AD1B931-692C-4404-A1D9-65BD276BFC6C}" type="presParOf" srcId="{50A902D8-DB4B-4A99-841C-9329E405B263}" destId="{34524373-9CC2-4AF5-AA9C-ADCE3147CAAC}" srcOrd="0" destOrd="0" presId="urn:microsoft.com/office/officeart/2005/8/layout/orgChart1"/>
    <dgm:cxn modelId="{5B1DD9B3-52FF-435A-8A9F-D81FEA7B759C}" type="presParOf" srcId="{34524373-9CC2-4AF5-AA9C-ADCE3147CAAC}" destId="{2CA59586-9F06-4B39-8838-CA47892FF3C1}" srcOrd="0" destOrd="0" presId="urn:microsoft.com/office/officeart/2005/8/layout/orgChart1"/>
    <dgm:cxn modelId="{B8535A14-96B5-4DBB-ABD9-681E55F78890}" type="presParOf" srcId="{34524373-9CC2-4AF5-AA9C-ADCE3147CAAC}" destId="{42B565B1-F165-436D-9D3F-6BC8767A2F0A}" srcOrd="1" destOrd="0" presId="urn:microsoft.com/office/officeart/2005/8/layout/orgChart1"/>
    <dgm:cxn modelId="{27D7E297-786B-4014-94FC-54168E79659B}" type="presParOf" srcId="{50A902D8-DB4B-4A99-841C-9329E405B263}" destId="{5957D5C2-5A34-4909-B2B5-F9C99461F311}" srcOrd="1" destOrd="0" presId="urn:microsoft.com/office/officeart/2005/8/layout/orgChart1"/>
    <dgm:cxn modelId="{7BC718CE-8C62-4A29-AB37-8CBE6C28514F}" type="presParOf" srcId="{5957D5C2-5A34-4909-B2B5-F9C99461F311}" destId="{D4DDEF46-FE07-4E57-AF4C-C117019FD2CB}" srcOrd="0" destOrd="0" presId="urn:microsoft.com/office/officeart/2005/8/layout/orgChart1"/>
    <dgm:cxn modelId="{D660A2DB-84C4-4BD3-86D6-32DEC491BE0B}" type="presParOf" srcId="{5957D5C2-5A34-4909-B2B5-F9C99461F311}" destId="{5C0D0774-938A-4F6E-B01B-9B84711954EE}" srcOrd="1" destOrd="0" presId="urn:microsoft.com/office/officeart/2005/8/layout/orgChart1"/>
    <dgm:cxn modelId="{94251CE0-4CC0-49BB-BD43-145CCBBD2C1B}" type="presParOf" srcId="{5C0D0774-938A-4F6E-B01B-9B84711954EE}" destId="{8ADF9AC3-97C4-4863-89EF-F38E62573E2F}" srcOrd="0" destOrd="0" presId="urn:microsoft.com/office/officeart/2005/8/layout/orgChart1"/>
    <dgm:cxn modelId="{966C07F7-A767-4152-940C-A04560D90F0F}" type="presParOf" srcId="{8ADF9AC3-97C4-4863-89EF-F38E62573E2F}" destId="{2A57D823-3AA5-4A4B-AAD3-D613E6546A7C}" srcOrd="0" destOrd="0" presId="urn:microsoft.com/office/officeart/2005/8/layout/orgChart1"/>
    <dgm:cxn modelId="{DBC168CE-A55B-49B5-9159-4B22A2BD3D23}" type="presParOf" srcId="{8ADF9AC3-97C4-4863-89EF-F38E62573E2F}" destId="{9F6FE786-E40C-4DE0-9BF5-6D293C283B42}" srcOrd="1" destOrd="0" presId="urn:microsoft.com/office/officeart/2005/8/layout/orgChart1"/>
    <dgm:cxn modelId="{AC3F7ADD-5101-4BE6-923B-E6A8F4C632BB}" type="presParOf" srcId="{5C0D0774-938A-4F6E-B01B-9B84711954EE}" destId="{65164181-3704-4AE6-A19F-9A61947117C7}" srcOrd="1" destOrd="0" presId="urn:microsoft.com/office/officeart/2005/8/layout/orgChart1"/>
    <dgm:cxn modelId="{139E3C3D-E42D-467E-BFC1-BD713D4FFAA6}" type="presParOf" srcId="{65164181-3704-4AE6-A19F-9A61947117C7}" destId="{15B3D504-35D5-4046-8412-31D600356292}" srcOrd="0" destOrd="0" presId="urn:microsoft.com/office/officeart/2005/8/layout/orgChart1"/>
    <dgm:cxn modelId="{8CAB3D7A-C5F3-4F1A-9937-7BDDE27E3A34}" type="presParOf" srcId="{65164181-3704-4AE6-A19F-9A61947117C7}" destId="{14E33A6B-9F65-4502-82CA-FA2BF6610B68}" srcOrd="1" destOrd="0" presId="urn:microsoft.com/office/officeart/2005/8/layout/orgChart1"/>
    <dgm:cxn modelId="{9C444C87-0B2F-45DA-B526-8C690816587D}" type="presParOf" srcId="{14E33A6B-9F65-4502-82CA-FA2BF6610B68}" destId="{CD8B3BBE-069A-4566-AC6F-2494144977E3}" srcOrd="0" destOrd="0" presId="urn:microsoft.com/office/officeart/2005/8/layout/orgChart1"/>
    <dgm:cxn modelId="{C0278C5D-E713-4FB8-A7DD-373DAF90410B}" type="presParOf" srcId="{CD8B3BBE-069A-4566-AC6F-2494144977E3}" destId="{8D0C13AB-C462-43E3-A3AF-A564B358527F}" srcOrd="0" destOrd="0" presId="urn:microsoft.com/office/officeart/2005/8/layout/orgChart1"/>
    <dgm:cxn modelId="{1791387C-6827-45BD-B0E9-A2B9992607FD}" type="presParOf" srcId="{CD8B3BBE-069A-4566-AC6F-2494144977E3}" destId="{065CF884-73B8-43AB-823E-FED2557416F5}" srcOrd="1" destOrd="0" presId="urn:microsoft.com/office/officeart/2005/8/layout/orgChart1"/>
    <dgm:cxn modelId="{D1DB8847-A1AE-4B81-A95D-9EC562DC9A56}" type="presParOf" srcId="{14E33A6B-9F65-4502-82CA-FA2BF6610B68}" destId="{F5B9CF25-9DCC-4602-9548-CDAF4B8E2E81}" srcOrd="1" destOrd="0" presId="urn:microsoft.com/office/officeart/2005/8/layout/orgChart1"/>
    <dgm:cxn modelId="{49394B26-BD15-4747-81C9-CAB84C54F0EE}" type="presParOf" srcId="{14E33A6B-9F65-4502-82CA-FA2BF6610B68}" destId="{F356F3DC-A3BF-4AB9-9C19-8842333EFF3C}" srcOrd="2" destOrd="0" presId="urn:microsoft.com/office/officeart/2005/8/layout/orgChart1"/>
    <dgm:cxn modelId="{AEF8BF16-98F5-4FF5-B92A-1B9F3B34303E}" type="presParOf" srcId="{65164181-3704-4AE6-A19F-9A61947117C7}" destId="{DEB2829D-2A54-492A-9403-530798BCE525}" srcOrd="2" destOrd="0" presId="urn:microsoft.com/office/officeart/2005/8/layout/orgChart1"/>
    <dgm:cxn modelId="{8E594BCA-E386-40F4-8120-0079ACB7A3D9}" type="presParOf" srcId="{65164181-3704-4AE6-A19F-9A61947117C7}" destId="{CC4325F1-456F-4A97-8A54-F76E43FE3149}" srcOrd="3" destOrd="0" presId="urn:microsoft.com/office/officeart/2005/8/layout/orgChart1"/>
    <dgm:cxn modelId="{2096ABCE-F5EE-4495-90E3-5D8A714B02F6}" type="presParOf" srcId="{CC4325F1-456F-4A97-8A54-F76E43FE3149}" destId="{557EC610-D2EF-46FA-A41D-FA2E6B451898}" srcOrd="0" destOrd="0" presId="urn:microsoft.com/office/officeart/2005/8/layout/orgChart1"/>
    <dgm:cxn modelId="{90B532CF-DA91-4EBD-95E2-532254C7008F}" type="presParOf" srcId="{557EC610-D2EF-46FA-A41D-FA2E6B451898}" destId="{CE8A23E9-2B39-44A2-9480-E3D4A161EC0C}" srcOrd="0" destOrd="0" presId="urn:microsoft.com/office/officeart/2005/8/layout/orgChart1"/>
    <dgm:cxn modelId="{E751E897-5D44-40C7-A94E-689460D4D0CA}" type="presParOf" srcId="{557EC610-D2EF-46FA-A41D-FA2E6B451898}" destId="{73B548AF-B536-4087-B860-8B1F774C4CBA}" srcOrd="1" destOrd="0" presId="urn:microsoft.com/office/officeart/2005/8/layout/orgChart1"/>
    <dgm:cxn modelId="{64904640-FE52-4E6D-BF32-154F335282A9}" type="presParOf" srcId="{CC4325F1-456F-4A97-8A54-F76E43FE3149}" destId="{747276EC-0D91-4E3E-8B2E-5DADA87AB8CE}" srcOrd="1" destOrd="0" presId="urn:microsoft.com/office/officeart/2005/8/layout/orgChart1"/>
    <dgm:cxn modelId="{F1B3DA34-AF29-4E50-AC3F-2B9716E60CA4}" type="presParOf" srcId="{CC4325F1-456F-4A97-8A54-F76E43FE3149}" destId="{99780FB6-CDB5-4A8D-A07C-E8E4667343B8}" srcOrd="2" destOrd="0" presId="urn:microsoft.com/office/officeart/2005/8/layout/orgChart1"/>
    <dgm:cxn modelId="{0AB0A9F1-60FE-4C18-93D6-B42E7306945C}" type="presParOf" srcId="{5C0D0774-938A-4F6E-B01B-9B84711954EE}" destId="{FAD2E0C8-507E-4E1A-B939-9C5EA81DC2FE}" srcOrd="2" destOrd="0" presId="urn:microsoft.com/office/officeart/2005/8/layout/orgChart1"/>
    <dgm:cxn modelId="{CAB06A47-B058-4ADF-B89F-C0E6E0F23DDE}" type="presParOf" srcId="{5957D5C2-5A34-4909-B2B5-F9C99461F311}" destId="{73646372-E536-4097-9361-0F46A780312B}" srcOrd="2" destOrd="0" presId="urn:microsoft.com/office/officeart/2005/8/layout/orgChart1"/>
    <dgm:cxn modelId="{656F2985-9746-4AB7-84C3-E6943F2AC28C}" type="presParOf" srcId="{5957D5C2-5A34-4909-B2B5-F9C99461F311}" destId="{C35D370B-9D97-473B-B5B6-FA08E686B4DD}" srcOrd="3" destOrd="0" presId="urn:microsoft.com/office/officeart/2005/8/layout/orgChart1"/>
    <dgm:cxn modelId="{59E84A28-5418-4C39-95DE-A893900168C9}" type="presParOf" srcId="{C35D370B-9D97-473B-B5B6-FA08E686B4DD}" destId="{2213486F-280F-4F51-A682-5548BC61EAAC}" srcOrd="0" destOrd="0" presId="urn:microsoft.com/office/officeart/2005/8/layout/orgChart1"/>
    <dgm:cxn modelId="{A46182B1-ACED-4ADD-B4AC-4E3EDF231441}" type="presParOf" srcId="{2213486F-280F-4F51-A682-5548BC61EAAC}" destId="{FAC8978D-8A9E-41DD-91FC-B3447CB1444B}" srcOrd="0" destOrd="0" presId="urn:microsoft.com/office/officeart/2005/8/layout/orgChart1"/>
    <dgm:cxn modelId="{D009136B-EC6E-4C33-8FA0-E678A9FB84C2}" type="presParOf" srcId="{2213486F-280F-4F51-A682-5548BC61EAAC}" destId="{7A1DFBE2-EA81-4F44-9EF6-A421BC28973B}" srcOrd="1" destOrd="0" presId="urn:microsoft.com/office/officeart/2005/8/layout/orgChart1"/>
    <dgm:cxn modelId="{FD8B64DB-6773-41FB-BD12-1D7F8D752E83}" type="presParOf" srcId="{C35D370B-9D97-473B-B5B6-FA08E686B4DD}" destId="{E70F1D8D-0BA4-46E4-9E89-9F4063630D0D}" srcOrd="1" destOrd="0" presId="urn:microsoft.com/office/officeart/2005/8/layout/orgChart1"/>
    <dgm:cxn modelId="{716A0D90-E1C8-4D8F-A3A6-2560419CA38A}" type="presParOf" srcId="{E70F1D8D-0BA4-46E4-9E89-9F4063630D0D}" destId="{363F8297-5324-483C-BFBB-B210757B198C}" srcOrd="0" destOrd="0" presId="urn:microsoft.com/office/officeart/2005/8/layout/orgChart1"/>
    <dgm:cxn modelId="{AB2E2398-C11E-43AE-9291-890A6184CC41}" type="presParOf" srcId="{E70F1D8D-0BA4-46E4-9E89-9F4063630D0D}" destId="{E5562C85-712C-4D53-936E-309A09AF1153}" srcOrd="1" destOrd="0" presId="urn:microsoft.com/office/officeart/2005/8/layout/orgChart1"/>
    <dgm:cxn modelId="{114E3A86-B13E-41BB-9D99-6B06D1B3EE6B}" type="presParOf" srcId="{E5562C85-712C-4D53-936E-309A09AF1153}" destId="{70194BD2-A53A-40DA-BE51-E06876DA1872}" srcOrd="0" destOrd="0" presId="urn:microsoft.com/office/officeart/2005/8/layout/orgChart1"/>
    <dgm:cxn modelId="{6C71FFE9-524C-4F3D-B448-BA09EFAF1196}" type="presParOf" srcId="{70194BD2-A53A-40DA-BE51-E06876DA1872}" destId="{3B102C13-2265-449E-9664-BE03570BD9D1}" srcOrd="0" destOrd="0" presId="urn:microsoft.com/office/officeart/2005/8/layout/orgChart1"/>
    <dgm:cxn modelId="{054709DC-6671-4633-BE55-EA9CCC5CE826}" type="presParOf" srcId="{70194BD2-A53A-40DA-BE51-E06876DA1872}" destId="{93DF199E-1EFD-4DFA-B3DB-BA66D9BBB801}" srcOrd="1" destOrd="0" presId="urn:microsoft.com/office/officeart/2005/8/layout/orgChart1"/>
    <dgm:cxn modelId="{2003662E-0A1E-41CE-A772-41C74AF805F9}" type="presParOf" srcId="{E5562C85-712C-4D53-936E-309A09AF1153}" destId="{1E364182-070B-4583-BED8-E3BC649EC6D0}" srcOrd="1" destOrd="0" presId="urn:microsoft.com/office/officeart/2005/8/layout/orgChart1"/>
    <dgm:cxn modelId="{3034BB80-F668-4238-BAFC-8CD24530F026}" type="presParOf" srcId="{E5562C85-712C-4D53-936E-309A09AF1153}" destId="{01937F06-55C3-49A5-BAEC-56D96735469B}" srcOrd="2" destOrd="0" presId="urn:microsoft.com/office/officeart/2005/8/layout/orgChart1"/>
    <dgm:cxn modelId="{341FB8F1-AB4D-4A81-B410-2C2D260FD835}" type="presParOf" srcId="{E70F1D8D-0BA4-46E4-9E89-9F4063630D0D}" destId="{605F29CE-2EE9-4150-BA60-A08F76DAA3D2}" srcOrd="2" destOrd="0" presId="urn:microsoft.com/office/officeart/2005/8/layout/orgChart1"/>
    <dgm:cxn modelId="{8F689C60-142D-4C04-94EA-6695CCF84BA8}" type="presParOf" srcId="{E70F1D8D-0BA4-46E4-9E89-9F4063630D0D}" destId="{20FC4458-936C-4377-AFE2-3B60A7D7C371}" srcOrd="3" destOrd="0" presId="urn:microsoft.com/office/officeart/2005/8/layout/orgChart1"/>
    <dgm:cxn modelId="{B0C261A7-E2F5-4F27-B75F-B16AA88B1537}" type="presParOf" srcId="{20FC4458-936C-4377-AFE2-3B60A7D7C371}" destId="{EA155994-9EC3-4BD8-B01B-353C9FE87CD5}" srcOrd="0" destOrd="0" presId="urn:microsoft.com/office/officeart/2005/8/layout/orgChart1"/>
    <dgm:cxn modelId="{91C44FD8-4EBF-4391-A2C1-82436A47B290}" type="presParOf" srcId="{EA155994-9EC3-4BD8-B01B-353C9FE87CD5}" destId="{6053D35F-DC01-4439-B53C-3B0A4A855C70}" srcOrd="0" destOrd="0" presId="urn:microsoft.com/office/officeart/2005/8/layout/orgChart1"/>
    <dgm:cxn modelId="{5A5CEE48-7ED4-4D5B-92AD-A3AC8999256A}" type="presParOf" srcId="{EA155994-9EC3-4BD8-B01B-353C9FE87CD5}" destId="{D2799EDD-D71A-4C78-8427-FA6993E7C369}" srcOrd="1" destOrd="0" presId="urn:microsoft.com/office/officeart/2005/8/layout/orgChart1"/>
    <dgm:cxn modelId="{0EA9FC44-0A49-460B-A7E2-1490CC6157A5}" type="presParOf" srcId="{20FC4458-936C-4377-AFE2-3B60A7D7C371}" destId="{DE548F2D-875B-46ED-8A52-403518557561}" srcOrd="1" destOrd="0" presId="urn:microsoft.com/office/officeart/2005/8/layout/orgChart1"/>
    <dgm:cxn modelId="{08B87512-6838-490D-B723-44CF505F270B}" type="presParOf" srcId="{20FC4458-936C-4377-AFE2-3B60A7D7C371}" destId="{E5C1F053-1727-4959-93A6-2E654C1E01B6}" srcOrd="2" destOrd="0" presId="urn:microsoft.com/office/officeart/2005/8/layout/orgChart1"/>
    <dgm:cxn modelId="{241D2272-3201-4F7D-A33B-C12837721262}" type="presParOf" srcId="{C35D370B-9D97-473B-B5B6-FA08E686B4DD}" destId="{77F4D6C0-4988-42A0-B0B5-9C160A61C7C4}" srcOrd="2" destOrd="0" presId="urn:microsoft.com/office/officeart/2005/8/layout/orgChart1"/>
    <dgm:cxn modelId="{46B93496-C9CE-45B9-8569-B196E62E3C7A}" type="presParOf" srcId="{50A902D8-DB4B-4A99-841C-9329E405B263}" destId="{E9EA6377-4604-469B-B58E-FC2F266C4AB1}" srcOrd="2" destOrd="0" presId="urn:microsoft.com/office/officeart/2005/8/layout/orgChart1"/>
    <dgm:cxn modelId="{BC911646-E031-468D-97C3-83AFE641CE86}" type="presParOf" srcId="{83CE87F3-B964-4C23-8797-480F84897E4B}" destId="{009916B9-567A-4142-B7E1-5A687F72ADD4}" srcOrd="4" destOrd="0" presId="urn:microsoft.com/office/officeart/2005/8/layout/orgChart1"/>
    <dgm:cxn modelId="{522113BC-BAE1-4395-88D3-D0E4B5EAE513}" type="presParOf" srcId="{83CE87F3-B964-4C23-8797-480F84897E4B}" destId="{3A2A16D4-38E0-4033-930F-00F8F3162E6B}" srcOrd="5" destOrd="0" presId="urn:microsoft.com/office/officeart/2005/8/layout/orgChart1"/>
    <dgm:cxn modelId="{0F3F6F8E-0C05-4838-A6C5-101B7AE87D23}" type="presParOf" srcId="{3A2A16D4-38E0-4033-930F-00F8F3162E6B}" destId="{FF3BB1C8-7E07-44CD-B229-95A951706B5A}" srcOrd="0" destOrd="0" presId="urn:microsoft.com/office/officeart/2005/8/layout/orgChart1"/>
    <dgm:cxn modelId="{3188B262-5681-4B31-9605-7ACC0B6D3B43}" type="presParOf" srcId="{FF3BB1C8-7E07-44CD-B229-95A951706B5A}" destId="{685535E9-4E5B-4929-8F71-A33966682D16}" srcOrd="0" destOrd="0" presId="urn:microsoft.com/office/officeart/2005/8/layout/orgChart1"/>
    <dgm:cxn modelId="{31472CC0-7817-414E-A457-737C967073EB}" type="presParOf" srcId="{FF3BB1C8-7E07-44CD-B229-95A951706B5A}" destId="{FB7D6728-3F16-427A-B58E-2E4B5F74C91B}" srcOrd="1" destOrd="0" presId="urn:microsoft.com/office/officeart/2005/8/layout/orgChart1"/>
    <dgm:cxn modelId="{DB484402-34ED-4CC5-969B-B047B4C6CA73}" type="presParOf" srcId="{3A2A16D4-38E0-4033-930F-00F8F3162E6B}" destId="{8056BBD5-DC88-40C4-A2EF-A71F7DDC5DF2}" srcOrd="1" destOrd="0" presId="urn:microsoft.com/office/officeart/2005/8/layout/orgChart1"/>
    <dgm:cxn modelId="{B1BA0F04-46D3-45CB-8C29-F7117185BFDF}" type="presParOf" srcId="{3A2A16D4-38E0-4033-930F-00F8F3162E6B}" destId="{1524D867-9F56-4128-B86A-0B4B5194A7C7}" srcOrd="2" destOrd="0" presId="urn:microsoft.com/office/officeart/2005/8/layout/orgChart1"/>
    <dgm:cxn modelId="{21BF9DA2-2109-4926-BC26-3F80F15F7647}" type="presParOf" srcId="{681E13C0-B136-4F0C-A22A-3ECB57987658}" destId="{C4F26084-2A6A-4A12-85C8-D5CCCDBAE601}" srcOrd="2" destOrd="0" presId="urn:microsoft.com/office/officeart/2005/8/layout/orgChart1"/>
    <dgm:cxn modelId="{BC90A4A1-5652-42B1-86C4-1520B68A2F0C}" type="presParOf" srcId="{533D5CEC-597F-4A06-AF88-0557B1234BDE}" destId="{7E5F1C8A-E8E0-400B-8F7A-9301A042DDF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0AA78BD-4928-4685-8370-A546C40C5E67}" type="doc">
      <dgm:prSet loTypeId="urn:microsoft.com/office/officeart/2005/8/layout/orgChart1" loCatId="hierarchy" qsTypeId="urn:microsoft.com/office/officeart/2005/8/quickstyle/simple5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BF23DCD-D14D-4652-B874-9F574610E87F}">
      <dgm:prSet phldrT="[Text]" custT="1"/>
      <dgm:spPr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ru-RU" sz="1800" b="1">
              <a:solidFill>
                <a:schemeClr val="tx1"/>
              </a:solidFill>
            </a:rPr>
            <a:t>Источники эпидемического анализа</a:t>
          </a:r>
        </a:p>
      </dgm:t>
    </dgm:pt>
    <dgm:pt modelId="{B409898D-E27C-41BE-A35C-87206B918AE1}" type="parTrans" cxnId="{34641E0B-95F1-4BA8-B791-FDC78308CDC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18E1566-3773-4D75-AF72-86C4B1D6D836}" type="sibTrans" cxnId="{34641E0B-95F1-4BA8-B791-FDC78308CDC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2258C22-54CB-48FC-AC5A-49FB0793333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600">
              <a:solidFill>
                <a:schemeClr val="tx1"/>
              </a:solidFill>
            </a:rPr>
            <a:t>Надзор на основе показателей (НОП)</a:t>
          </a:r>
        </a:p>
      </dgm:t>
    </dgm:pt>
    <dgm:pt modelId="{45411D7C-3F8A-4B1A-AFFB-B8E34BBD757F}" type="parTrans" cxnId="{BEE23E3D-DE7D-4102-AC68-56B61A21B830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E626701-CCBC-46B3-A519-19F66EDBFAA6}" type="sibTrans" cxnId="{BEE23E3D-DE7D-4102-AC68-56B61A21B83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DEF69D0-F697-4FFE-A00A-408790736519}">
      <dgm:prSet phldrT="[Text]" custT="1"/>
      <dgm:spPr>
        <a:solidFill>
          <a:srgbClr val="69AE27"/>
        </a:solidFill>
      </dgm:spPr>
      <dgm:t>
        <a:bodyPr/>
        <a:lstStyle/>
        <a:p>
          <a:r>
            <a:rPr lang="ru-RU" sz="1600">
              <a:solidFill>
                <a:schemeClr val="tx1"/>
              </a:solidFill>
            </a:rPr>
            <a:t>Надзор на основе событий (НОС)</a:t>
          </a:r>
        </a:p>
      </dgm:t>
    </dgm:pt>
    <dgm:pt modelId="{030EE85A-2226-434B-BFDD-E1EEB550750A}" type="parTrans" cxnId="{D63D90E1-70C5-458D-835A-9D6C31F04A75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A315C1A-135E-4C1D-9770-63EB99D1BD4F}" type="sibTrans" cxnId="{D63D90E1-70C5-458D-835A-9D6C31F04A7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A21FE9E-E36A-418D-83E0-DD030C82A785}">
      <dgm:prSet phldrT="[Text]"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</a:rPr>
            <a:t>Открытые официальные источники </a:t>
          </a:r>
        </a:p>
      </dgm:t>
    </dgm:pt>
    <dgm:pt modelId="{7F2E2247-3E22-4FE3-8E6E-52E431E1AE6D}" type="parTrans" cxnId="{6A57945B-4071-4104-B494-D9DB5726B32D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E5C3DA2F-D15E-4272-8A20-C497507132FD}" type="sibTrans" cxnId="{6A57945B-4071-4104-B494-D9DB5726B32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DCDDA8C-8DFC-47C1-A4E1-096910C1CB90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>
            <a:lnSpc>
              <a:spcPts val="1800"/>
            </a:lnSpc>
          </a:pPr>
          <a:r>
            <a:rPr lang="ru-RU" sz="1600" b="1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gm:t>
    </dgm:pt>
    <dgm:pt modelId="{497F5C57-54E2-454E-A1F6-9646B994466E}" type="parTrans" cxnId="{C4C2447F-0CBF-4E59-80E4-34F574CDDCBE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3075B2F-40EC-481B-84E7-DE8BDDA77768}" type="sibTrans" cxnId="{C4C2447F-0CBF-4E59-80E4-34F574CDDCB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97B1B5C-3FDF-44FD-824D-5BB5AE9E42DA}">
      <dgm:prSet phldrT="[Text]"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</a:rPr>
            <a:t>Неофициальные источники</a:t>
          </a:r>
        </a:p>
      </dgm:t>
    </dgm:pt>
    <dgm:pt modelId="{B97EF10F-D6D6-47F0-9D82-D18A317E54A8}" type="parTrans" cxnId="{40650FD8-8692-4932-B165-E4ECEBA661FC}">
      <dgm:prSet/>
      <dgm:spPr>
        <a:ln w="25400">
          <a:solidFill>
            <a:schemeClr val="tx2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3435509-BAEB-4AF8-AD21-F4E9C2FE1411}" type="sibTrans" cxnId="{40650FD8-8692-4932-B165-E4ECEBA661F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5AA5E3B-B8EA-4C41-B2FB-1593E78580CD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Ограниченные платформы</a:t>
          </a:r>
        </a:p>
      </dgm:t>
    </dgm:pt>
    <dgm:pt modelId="{7EAA2B24-9945-47D3-9883-C75FBB3C3EFF}" type="parTrans" cxnId="{0E11FBD5-35C8-4E01-BA67-D9A0E2B6DB98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6E2AAA0-60C5-4AF5-9A01-37414B9120C4}" type="sibTrans" cxnId="{0E11FBD5-35C8-4E01-BA67-D9A0E2B6DB9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BCC867C-4111-49C2-B71E-BDF0A754E0BF}">
      <dgm:prSet phldrT="[Text]" custT="1"/>
      <dgm:spPr/>
      <dgm:t>
        <a:bodyPr/>
        <a:lstStyle/>
        <a:p>
          <a:r>
            <a:rPr lang="ru-RU" sz="1600">
              <a:solidFill>
                <a:schemeClr val="tx1"/>
              </a:solidFill>
            </a:rPr>
            <a:t>Веб-агрегаторы</a:t>
          </a:r>
        </a:p>
      </dgm:t>
    </dgm:pt>
    <dgm:pt modelId="{5E4AF7D3-7873-4FE2-AB2B-7ECE5C58966B}" type="parTrans" cxnId="{8734BADE-9FE1-4CCD-BCC9-6D3DE93587A6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C038D65-197B-4AF7-9A94-9972646E1603}" type="sibTrans" cxnId="{8734BADE-9FE1-4CCD-BCC9-6D3DE93587A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48A6B4E-6A7F-4298-A9D4-743E20321FC6}">
      <dgm:prSet phldrT="[Text]" custT="1"/>
      <dgm:spPr/>
      <dgm:t>
        <a:bodyPr/>
        <a:lstStyle/>
        <a:p>
          <a:r>
            <a:rPr lang="ru-RU" sz="1600">
              <a:solidFill>
                <a:schemeClr val="tx1"/>
              </a:solidFill>
            </a:rPr>
            <a:t>Социальные сети</a:t>
          </a:r>
        </a:p>
      </dgm:t>
    </dgm:pt>
    <dgm:pt modelId="{C2BEB798-27C4-4CBF-BE50-24313436FC1B}" type="parTrans" cxnId="{E220E7F9-5D14-4EE3-B5CC-2485C3980D62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417CC8C4-492F-4721-94DC-D96652438D5D}" type="sibTrans" cxnId="{E220E7F9-5D14-4EE3-B5CC-2485C3980D6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B6D5D8D-EE4B-427A-A0B3-B73682E41447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Модерируемые </a:t>
          </a:r>
        </a:p>
      </dgm:t>
    </dgm:pt>
    <dgm:pt modelId="{4B6E5B56-02D2-43D5-B3FF-29B1B263E93C}" type="parTrans" cxnId="{CF418F00-4811-4229-9566-3D4DAE804669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40DEE61-7F03-44FC-8953-4427FCD7A6AE}" type="sibTrans" cxnId="{CF418F00-4811-4229-9566-3D4DAE80466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91138D0-7426-4BD1-8036-8CC3251FEC3A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Автоматический </a:t>
          </a:r>
        </a:p>
      </dgm:t>
    </dgm:pt>
    <dgm:pt modelId="{206715AE-53DF-4399-BB9C-07E75B2110A9}" type="parTrans" cxnId="{797FC966-EDB8-4D67-B918-20A0066C13B1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566CB97-9E9B-47C6-91B0-191FC0F52C97}" type="sibTrans" cxnId="{797FC966-EDB8-4D67-B918-20A0066C13B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E73BAC4-8F29-4D3D-BE1C-B9DF11BE6A13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Ручной мониторинг </a:t>
          </a:r>
        </a:p>
      </dgm:t>
    </dgm:pt>
    <dgm:pt modelId="{07EDBE49-2488-47B3-82FE-CF80D1B1F213}" type="parTrans" cxnId="{94FAE804-3FE1-451A-8303-D8457D17B284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356B0B3-DFA3-464F-B55C-729706C82A5C}" type="sibTrans" cxnId="{94FAE804-3FE1-451A-8303-D8457D17B28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A581C72-95EA-487F-95FF-C0E9F966BBDE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Автоматический мониторинг</a:t>
          </a:r>
        </a:p>
      </dgm:t>
    </dgm:pt>
    <dgm:pt modelId="{1C9227C2-EA2C-4127-8991-6749525E9F50}" type="parTrans" cxnId="{BA8DB799-2A94-42D2-BB2C-8CE7DC5A0B4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E0C99832-0AB2-481B-938B-C3751E09CF2E}" type="sibTrans" cxnId="{BA8DB799-2A94-42D2-BB2C-8CE7DC5A0B4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DDB4B63-E25B-44D0-8308-FB2D55EF7A94}" type="pres">
      <dgm:prSet presAssocID="{10AA78BD-4928-4685-8370-A546C40C5E6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33D5CEC-597F-4A06-AF88-0557B1234BDE}" type="pres">
      <dgm:prSet presAssocID="{3BF23DCD-D14D-4652-B874-9F574610E87F}" presName="hierRoot1" presStyleCnt="0">
        <dgm:presLayoutVars>
          <dgm:hierBranch val="init"/>
        </dgm:presLayoutVars>
      </dgm:prSet>
      <dgm:spPr/>
    </dgm:pt>
    <dgm:pt modelId="{A4CE7B08-7D79-42CF-A402-AD67ACACD346}" type="pres">
      <dgm:prSet presAssocID="{3BF23DCD-D14D-4652-B874-9F574610E87F}" presName="rootComposite1" presStyleCnt="0"/>
      <dgm:spPr/>
    </dgm:pt>
    <dgm:pt modelId="{C1F0DADE-DA22-4CBB-AA05-4F3FCB308B2C}" type="pres">
      <dgm:prSet presAssocID="{3BF23DCD-D14D-4652-B874-9F574610E87F}" presName="rootText1" presStyleLbl="node0" presStyleIdx="0" presStyleCnt="1" custScaleX="421605" custLinFactNeighborX="65382">
        <dgm:presLayoutVars>
          <dgm:chPref val="3"/>
        </dgm:presLayoutVars>
      </dgm:prSet>
      <dgm:spPr/>
    </dgm:pt>
    <dgm:pt modelId="{7936441A-BFD1-4D04-B4C4-EC4AC25EAD7F}" type="pres">
      <dgm:prSet presAssocID="{3BF23DCD-D14D-4652-B874-9F574610E87F}" presName="rootConnector1" presStyleLbl="node1" presStyleIdx="0" presStyleCnt="0"/>
      <dgm:spPr/>
    </dgm:pt>
    <dgm:pt modelId="{7419DE65-44DB-4625-B579-2B801A1F536B}" type="pres">
      <dgm:prSet presAssocID="{3BF23DCD-D14D-4652-B874-9F574610E87F}" presName="hierChild2" presStyleCnt="0"/>
      <dgm:spPr/>
    </dgm:pt>
    <dgm:pt modelId="{27FCCD8B-CCFE-4FCD-AAF2-835EAA45CC31}" type="pres">
      <dgm:prSet presAssocID="{45411D7C-3F8A-4B1A-AFFB-B8E34BBD757F}" presName="Name37" presStyleLbl="parChTrans1D2" presStyleIdx="0" presStyleCnt="2"/>
      <dgm:spPr/>
    </dgm:pt>
    <dgm:pt modelId="{DDCA9B3D-0F7D-4B0D-B85D-7F07397B8566}" type="pres">
      <dgm:prSet presAssocID="{D2258C22-54CB-48FC-AC5A-49FB07933336}" presName="hierRoot2" presStyleCnt="0">
        <dgm:presLayoutVars>
          <dgm:hierBranch/>
        </dgm:presLayoutVars>
      </dgm:prSet>
      <dgm:spPr/>
    </dgm:pt>
    <dgm:pt modelId="{E98BD5D9-5FDF-4222-A601-80D9F3988C45}" type="pres">
      <dgm:prSet presAssocID="{D2258C22-54CB-48FC-AC5A-49FB07933336}" presName="rootComposite" presStyleCnt="0"/>
      <dgm:spPr/>
    </dgm:pt>
    <dgm:pt modelId="{DCFC9C9D-318B-4B42-8455-B74FA1139AF9}" type="pres">
      <dgm:prSet presAssocID="{D2258C22-54CB-48FC-AC5A-49FB07933336}" presName="rootText" presStyleLbl="node2" presStyleIdx="0" presStyleCnt="2" custScaleX="172803" custLinFactNeighborX="-49336">
        <dgm:presLayoutVars>
          <dgm:chPref val="3"/>
        </dgm:presLayoutVars>
      </dgm:prSet>
      <dgm:spPr/>
    </dgm:pt>
    <dgm:pt modelId="{D66CC37F-1598-4AB2-8566-701FE03BFC25}" type="pres">
      <dgm:prSet presAssocID="{D2258C22-54CB-48FC-AC5A-49FB07933336}" presName="rootConnector" presStyleLbl="node2" presStyleIdx="0" presStyleCnt="2"/>
      <dgm:spPr/>
    </dgm:pt>
    <dgm:pt modelId="{750A9D22-0F77-4E57-90E1-3FFD69B78071}" type="pres">
      <dgm:prSet presAssocID="{D2258C22-54CB-48FC-AC5A-49FB07933336}" presName="hierChild4" presStyleCnt="0"/>
      <dgm:spPr/>
    </dgm:pt>
    <dgm:pt modelId="{DC80C75E-C69C-4F07-9CD2-489B5FABCB6D}" type="pres">
      <dgm:prSet presAssocID="{497F5C57-54E2-454E-A1F6-9646B994466E}" presName="Name35" presStyleLbl="parChTrans1D3" presStyleIdx="0" presStyleCnt="4"/>
      <dgm:spPr/>
    </dgm:pt>
    <dgm:pt modelId="{C4D8AB64-5177-45B4-8A41-8A32160E19DC}" type="pres">
      <dgm:prSet presAssocID="{BDCDDA8C-8DFC-47C1-A4E1-096910C1CB90}" presName="hierRoot2" presStyleCnt="0">
        <dgm:presLayoutVars>
          <dgm:hierBranch/>
        </dgm:presLayoutVars>
      </dgm:prSet>
      <dgm:spPr/>
    </dgm:pt>
    <dgm:pt modelId="{9C74711E-EEB2-477B-B5BA-C7F17E62FEF4}" type="pres">
      <dgm:prSet presAssocID="{BDCDDA8C-8DFC-47C1-A4E1-096910C1CB90}" presName="rootComposite" presStyleCnt="0"/>
      <dgm:spPr/>
    </dgm:pt>
    <dgm:pt modelId="{186F031B-D164-45C6-AEEF-88478D96D870}" type="pres">
      <dgm:prSet presAssocID="{BDCDDA8C-8DFC-47C1-A4E1-096910C1CB90}" presName="rootText" presStyleLbl="node3" presStyleIdx="0" presStyleCnt="4" custScaleX="173481" custScaleY="323309" custLinFactNeighborX="-49489" custLinFactNeighborY="2320">
        <dgm:presLayoutVars>
          <dgm:chPref val="3"/>
        </dgm:presLayoutVars>
      </dgm:prSet>
      <dgm:spPr/>
    </dgm:pt>
    <dgm:pt modelId="{62BA834C-34AE-471E-8699-9A7EF68C659D}" type="pres">
      <dgm:prSet presAssocID="{BDCDDA8C-8DFC-47C1-A4E1-096910C1CB90}" presName="rootConnector" presStyleLbl="node3" presStyleIdx="0" presStyleCnt="4"/>
      <dgm:spPr/>
    </dgm:pt>
    <dgm:pt modelId="{C19DF997-C616-4114-B994-22997D327383}" type="pres">
      <dgm:prSet presAssocID="{BDCDDA8C-8DFC-47C1-A4E1-096910C1CB90}" presName="hierChild4" presStyleCnt="0"/>
      <dgm:spPr/>
    </dgm:pt>
    <dgm:pt modelId="{AC6FC665-CE54-4771-AA01-47ABC01A321F}" type="pres">
      <dgm:prSet presAssocID="{BDCDDA8C-8DFC-47C1-A4E1-096910C1CB90}" presName="hierChild5" presStyleCnt="0"/>
      <dgm:spPr/>
    </dgm:pt>
    <dgm:pt modelId="{351B9B59-7137-4E87-950A-2C2D9524F735}" type="pres">
      <dgm:prSet presAssocID="{D2258C22-54CB-48FC-AC5A-49FB07933336}" presName="hierChild5" presStyleCnt="0"/>
      <dgm:spPr/>
    </dgm:pt>
    <dgm:pt modelId="{1C81A377-F54B-4A65-8CEE-5F696FC24AB3}" type="pres">
      <dgm:prSet presAssocID="{030EE85A-2226-434B-BFDD-E1EEB550750A}" presName="Name37" presStyleLbl="parChTrans1D2" presStyleIdx="1" presStyleCnt="2"/>
      <dgm:spPr/>
    </dgm:pt>
    <dgm:pt modelId="{681E13C0-B136-4F0C-A22A-3ECB57987658}" type="pres">
      <dgm:prSet presAssocID="{FDEF69D0-F697-4FFE-A00A-408790736519}" presName="hierRoot2" presStyleCnt="0">
        <dgm:presLayoutVars>
          <dgm:hierBranch val="init"/>
        </dgm:presLayoutVars>
      </dgm:prSet>
      <dgm:spPr/>
    </dgm:pt>
    <dgm:pt modelId="{230EC129-6B8B-45CF-847D-238B0F473405}" type="pres">
      <dgm:prSet presAssocID="{FDEF69D0-F697-4FFE-A00A-408790736519}" presName="rootComposite" presStyleCnt="0"/>
      <dgm:spPr/>
    </dgm:pt>
    <dgm:pt modelId="{4EEACEDB-4FDE-4620-9D82-683F265FC5CD}" type="pres">
      <dgm:prSet presAssocID="{FDEF69D0-F697-4FFE-A00A-408790736519}" presName="rootText" presStyleLbl="node2" presStyleIdx="1" presStyleCnt="2" custScaleX="273368" custLinFactNeighborX="32395">
        <dgm:presLayoutVars>
          <dgm:chPref val="3"/>
        </dgm:presLayoutVars>
      </dgm:prSet>
      <dgm:spPr/>
    </dgm:pt>
    <dgm:pt modelId="{78D5A274-F864-4477-83DF-BD59724E8605}" type="pres">
      <dgm:prSet presAssocID="{FDEF69D0-F697-4FFE-A00A-408790736519}" presName="rootConnector" presStyleLbl="node2" presStyleIdx="1" presStyleCnt="2"/>
      <dgm:spPr/>
    </dgm:pt>
    <dgm:pt modelId="{83CE87F3-B964-4C23-8797-480F84897E4B}" type="pres">
      <dgm:prSet presAssocID="{FDEF69D0-F697-4FFE-A00A-408790736519}" presName="hierChild4" presStyleCnt="0"/>
      <dgm:spPr/>
    </dgm:pt>
    <dgm:pt modelId="{09A2ECE2-1C57-4656-8AEE-0AE8E66D0C4A}" type="pres">
      <dgm:prSet presAssocID="{7F2E2247-3E22-4FE3-8E6E-52E431E1AE6D}" presName="Name37" presStyleLbl="parChTrans1D3" presStyleIdx="1" presStyleCnt="4"/>
      <dgm:spPr/>
    </dgm:pt>
    <dgm:pt modelId="{EC1E58CC-882A-41BD-9C68-992570B3DAF0}" type="pres">
      <dgm:prSet presAssocID="{CA21FE9E-E36A-418D-83E0-DD030C82A785}" presName="hierRoot2" presStyleCnt="0">
        <dgm:presLayoutVars>
          <dgm:hierBranch val="init"/>
        </dgm:presLayoutVars>
      </dgm:prSet>
      <dgm:spPr/>
    </dgm:pt>
    <dgm:pt modelId="{2CBBABA8-0547-426B-9A0A-17560BA3C0C6}" type="pres">
      <dgm:prSet presAssocID="{CA21FE9E-E36A-418D-83E0-DD030C82A785}" presName="rootComposite" presStyleCnt="0"/>
      <dgm:spPr/>
    </dgm:pt>
    <dgm:pt modelId="{9FF3A39D-0905-4C97-9D51-3FC2F3A87DBE}" type="pres">
      <dgm:prSet presAssocID="{CA21FE9E-E36A-418D-83E0-DD030C82A785}" presName="rootText" presStyleLbl="node3" presStyleIdx="1" presStyleCnt="4" custScaleX="150629" custScaleY="114723" custLinFactX="178482" custLinFactNeighborX="200000" custLinFactNeighborY="19707">
        <dgm:presLayoutVars>
          <dgm:chPref val="3"/>
        </dgm:presLayoutVars>
      </dgm:prSet>
      <dgm:spPr/>
    </dgm:pt>
    <dgm:pt modelId="{DBF96B58-DF81-4C61-9EDE-16BC6E166CAA}" type="pres">
      <dgm:prSet presAssocID="{CA21FE9E-E36A-418D-83E0-DD030C82A785}" presName="rootConnector" presStyleLbl="node3" presStyleIdx="1" presStyleCnt="4"/>
      <dgm:spPr/>
    </dgm:pt>
    <dgm:pt modelId="{71E8CD6B-22DF-40D0-A450-5A83ECA57B79}" type="pres">
      <dgm:prSet presAssocID="{CA21FE9E-E36A-418D-83E0-DD030C82A785}" presName="hierChild4" presStyleCnt="0"/>
      <dgm:spPr/>
    </dgm:pt>
    <dgm:pt modelId="{4A492CF1-F250-429C-A9E8-37B5F3B848F3}" type="pres">
      <dgm:prSet presAssocID="{CA21FE9E-E36A-418D-83E0-DD030C82A785}" presName="hierChild5" presStyleCnt="0"/>
      <dgm:spPr/>
    </dgm:pt>
    <dgm:pt modelId="{9F87F3D8-CDB0-49AB-8758-85D486D76ED3}" type="pres">
      <dgm:prSet presAssocID="{B97EF10F-D6D6-47F0-9D82-D18A317E54A8}" presName="Name37" presStyleLbl="parChTrans1D3" presStyleIdx="2" presStyleCnt="4"/>
      <dgm:spPr/>
    </dgm:pt>
    <dgm:pt modelId="{50A902D8-DB4B-4A99-841C-9329E405B263}" type="pres">
      <dgm:prSet presAssocID="{997B1B5C-3FDF-44FD-824D-5BB5AE9E42DA}" presName="hierRoot2" presStyleCnt="0">
        <dgm:presLayoutVars>
          <dgm:hierBranch val="init"/>
        </dgm:presLayoutVars>
      </dgm:prSet>
      <dgm:spPr/>
    </dgm:pt>
    <dgm:pt modelId="{34524373-9CC2-4AF5-AA9C-ADCE3147CAAC}" type="pres">
      <dgm:prSet presAssocID="{997B1B5C-3FDF-44FD-824D-5BB5AE9E42DA}" presName="rootComposite" presStyleCnt="0"/>
      <dgm:spPr/>
    </dgm:pt>
    <dgm:pt modelId="{2CA59586-9F06-4B39-8838-CA47892FF3C1}" type="pres">
      <dgm:prSet presAssocID="{997B1B5C-3FDF-44FD-824D-5BB5AE9E42DA}" presName="rootText" presStyleLbl="node3" presStyleIdx="2" presStyleCnt="4" custLinFactNeighborX="11016" custLinFactNeighborY="19592">
        <dgm:presLayoutVars>
          <dgm:chPref val="3"/>
        </dgm:presLayoutVars>
      </dgm:prSet>
      <dgm:spPr/>
    </dgm:pt>
    <dgm:pt modelId="{42B565B1-F165-436D-9D3F-6BC8767A2F0A}" type="pres">
      <dgm:prSet presAssocID="{997B1B5C-3FDF-44FD-824D-5BB5AE9E42DA}" presName="rootConnector" presStyleLbl="node3" presStyleIdx="2" presStyleCnt="4"/>
      <dgm:spPr/>
    </dgm:pt>
    <dgm:pt modelId="{5957D5C2-5A34-4909-B2B5-F9C99461F311}" type="pres">
      <dgm:prSet presAssocID="{997B1B5C-3FDF-44FD-824D-5BB5AE9E42DA}" presName="hierChild4" presStyleCnt="0"/>
      <dgm:spPr/>
    </dgm:pt>
    <dgm:pt modelId="{D4DDEF46-FE07-4E57-AF4C-C117019FD2CB}" type="pres">
      <dgm:prSet presAssocID="{5E4AF7D3-7873-4FE2-AB2B-7ECE5C58966B}" presName="Name37" presStyleLbl="parChTrans1D4" presStyleIdx="0" presStyleCnt="6"/>
      <dgm:spPr/>
    </dgm:pt>
    <dgm:pt modelId="{5C0D0774-938A-4F6E-B01B-9B84711954EE}" type="pres">
      <dgm:prSet presAssocID="{6BCC867C-4111-49C2-B71E-BDF0A754E0BF}" presName="hierRoot2" presStyleCnt="0">
        <dgm:presLayoutVars>
          <dgm:hierBranch val="l"/>
        </dgm:presLayoutVars>
      </dgm:prSet>
      <dgm:spPr/>
    </dgm:pt>
    <dgm:pt modelId="{8ADF9AC3-97C4-4863-89EF-F38E62573E2F}" type="pres">
      <dgm:prSet presAssocID="{6BCC867C-4111-49C2-B71E-BDF0A754E0BF}" presName="rootComposite" presStyleCnt="0"/>
      <dgm:spPr/>
    </dgm:pt>
    <dgm:pt modelId="{2A57D823-3AA5-4A4B-AAD3-D613E6546A7C}" type="pres">
      <dgm:prSet presAssocID="{6BCC867C-4111-49C2-B71E-BDF0A754E0BF}" presName="rootText" presStyleLbl="node4" presStyleIdx="0" presStyleCnt="6" custScaleX="128258" custLinFactNeighborX="-28495" custLinFactNeighborY="35206">
        <dgm:presLayoutVars>
          <dgm:chPref val="3"/>
        </dgm:presLayoutVars>
      </dgm:prSet>
      <dgm:spPr/>
    </dgm:pt>
    <dgm:pt modelId="{9F6FE786-E40C-4DE0-9BF5-6D293C283B42}" type="pres">
      <dgm:prSet presAssocID="{6BCC867C-4111-49C2-B71E-BDF0A754E0BF}" presName="rootConnector" presStyleLbl="node4" presStyleIdx="0" presStyleCnt="6"/>
      <dgm:spPr/>
    </dgm:pt>
    <dgm:pt modelId="{65164181-3704-4AE6-A19F-9A61947117C7}" type="pres">
      <dgm:prSet presAssocID="{6BCC867C-4111-49C2-B71E-BDF0A754E0BF}" presName="hierChild4" presStyleCnt="0"/>
      <dgm:spPr/>
    </dgm:pt>
    <dgm:pt modelId="{15B3D504-35D5-4046-8412-31D600356292}" type="pres">
      <dgm:prSet presAssocID="{4B6E5B56-02D2-43D5-B3FF-29B1B263E93C}" presName="Name50" presStyleLbl="parChTrans1D4" presStyleIdx="1" presStyleCnt="6"/>
      <dgm:spPr/>
    </dgm:pt>
    <dgm:pt modelId="{14E33A6B-9F65-4502-82CA-FA2BF6610B68}" type="pres">
      <dgm:prSet presAssocID="{5B6D5D8D-EE4B-427A-A0B3-B73682E41447}" presName="hierRoot2" presStyleCnt="0">
        <dgm:presLayoutVars>
          <dgm:hierBranch val="init"/>
        </dgm:presLayoutVars>
      </dgm:prSet>
      <dgm:spPr/>
    </dgm:pt>
    <dgm:pt modelId="{CD8B3BBE-069A-4566-AC6F-2494144977E3}" type="pres">
      <dgm:prSet presAssocID="{5B6D5D8D-EE4B-427A-A0B3-B73682E41447}" presName="rootComposite" presStyleCnt="0"/>
      <dgm:spPr/>
    </dgm:pt>
    <dgm:pt modelId="{8D0C13AB-C462-43E3-A3AF-A564B358527F}" type="pres">
      <dgm:prSet presAssocID="{5B6D5D8D-EE4B-427A-A0B3-B73682E41447}" presName="rootText" presStyleLbl="node4" presStyleIdx="1" presStyleCnt="6" custScaleX="234054" custScaleY="128596" custLinFactNeighborX="59730" custLinFactNeighborY="27779">
        <dgm:presLayoutVars>
          <dgm:chPref val="3"/>
        </dgm:presLayoutVars>
      </dgm:prSet>
      <dgm:spPr/>
    </dgm:pt>
    <dgm:pt modelId="{065CF884-73B8-43AB-823E-FED2557416F5}" type="pres">
      <dgm:prSet presAssocID="{5B6D5D8D-EE4B-427A-A0B3-B73682E41447}" presName="rootConnector" presStyleLbl="node4" presStyleIdx="1" presStyleCnt="6"/>
      <dgm:spPr/>
    </dgm:pt>
    <dgm:pt modelId="{F5B9CF25-9DCC-4602-9548-CDAF4B8E2E81}" type="pres">
      <dgm:prSet presAssocID="{5B6D5D8D-EE4B-427A-A0B3-B73682E41447}" presName="hierChild4" presStyleCnt="0"/>
      <dgm:spPr/>
    </dgm:pt>
    <dgm:pt modelId="{F356F3DC-A3BF-4AB9-9C19-8842333EFF3C}" type="pres">
      <dgm:prSet presAssocID="{5B6D5D8D-EE4B-427A-A0B3-B73682E41447}" presName="hierChild5" presStyleCnt="0"/>
      <dgm:spPr/>
    </dgm:pt>
    <dgm:pt modelId="{DEB2829D-2A54-492A-9403-530798BCE525}" type="pres">
      <dgm:prSet presAssocID="{206715AE-53DF-4399-BB9C-07E75B2110A9}" presName="Name50" presStyleLbl="parChTrans1D4" presStyleIdx="2" presStyleCnt="6"/>
      <dgm:spPr/>
    </dgm:pt>
    <dgm:pt modelId="{CC4325F1-456F-4A97-8A54-F76E43FE3149}" type="pres">
      <dgm:prSet presAssocID="{391138D0-7426-4BD1-8036-8CC3251FEC3A}" presName="hierRoot2" presStyleCnt="0">
        <dgm:presLayoutVars>
          <dgm:hierBranch val="init"/>
        </dgm:presLayoutVars>
      </dgm:prSet>
      <dgm:spPr/>
    </dgm:pt>
    <dgm:pt modelId="{557EC610-D2EF-46FA-A41D-FA2E6B451898}" type="pres">
      <dgm:prSet presAssocID="{391138D0-7426-4BD1-8036-8CC3251FEC3A}" presName="rootComposite" presStyleCnt="0"/>
      <dgm:spPr/>
    </dgm:pt>
    <dgm:pt modelId="{CE8A23E9-2B39-44A2-9480-E3D4A161EC0C}" type="pres">
      <dgm:prSet presAssocID="{391138D0-7426-4BD1-8036-8CC3251FEC3A}" presName="rootText" presStyleLbl="node4" presStyleIdx="2" presStyleCnt="6" custScaleX="234054" custScaleY="127047" custLinFactNeighborX="60964" custLinFactNeighborY="1335">
        <dgm:presLayoutVars>
          <dgm:chPref val="3"/>
        </dgm:presLayoutVars>
      </dgm:prSet>
      <dgm:spPr/>
    </dgm:pt>
    <dgm:pt modelId="{73B548AF-B536-4087-B860-8B1F774C4CBA}" type="pres">
      <dgm:prSet presAssocID="{391138D0-7426-4BD1-8036-8CC3251FEC3A}" presName="rootConnector" presStyleLbl="node4" presStyleIdx="2" presStyleCnt="6"/>
      <dgm:spPr/>
    </dgm:pt>
    <dgm:pt modelId="{747276EC-0D91-4E3E-8B2E-5DADA87AB8CE}" type="pres">
      <dgm:prSet presAssocID="{391138D0-7426-4BD1-8036-8CC3251FEC3A}" presName="hierChild4" presStyleCnt="0"/>
      <dgm:spPr/>
    </dgm:pt>
    <dgm:pt modelId="{99780FB6-CDB5-4A8D-A07C-E8E4667343B8}" type="pres">
      <dgm:prSet presAssocID="{391138D0-7426-4BD1-8036-8CC3251FEC3A}" presName="hierChild5" presStyleCnt="0"/>
      <dgm:spPr/>
    </dgm:pt>
    <dgm:pt modelId="{FAD2E0C8-507E-4E1A-B939-9C5EA81DC2FE}" type="pres">
      <dgm:prSet presAssocID="{6BCC867C-4111-49C2-B71E-BDF0A754E0BF}" presName="hierChild5" presStyleCnt="0"/>
      <dgm:spPr/>
    </dgm:pt>
    <dgm:pt modelId="{73646372-E536-4097-9361-0F46A780312B}" type="pres">
      <dgm:prSet presAssocID="{C2BEB798-27C4-4CBF-BE50-24313436FC1B}" presName="Name37" presStyleLbl="parChTrans1D4" presStyleIdx="3" presStyleCnt="6"/>
      <dgm:spPr/>
    </dgm:pt>
    <dgm:pt modelId="{C35D370B-9D97-473B-B5B6-FA08E686B4DD}" type="pres">
      <dgm:prSet presAssocID="{148A6B4E-6A7F-4298-A9D4-743E20321FC6}" presName="hierRoot2" presStyleCnt="0">
        <dgm:presLayoutVars>
          <dgm:hierBranch val="r"/>
        </dgm:presLayoutVars>
      </dgm:prSet>
      <dgm:spPr/>
    </dgm:pt>
    <dgm:pt modelId="{2213486F-280F-4F51-A682-5548BC61EAAC}" type="pres">
      <dgm:prSet presAssocID="{148A6B4E-6A7F-4298-A9D4-743E20321FC6}" presName="rootComposite" presStyleCnt="0"/>
      <dgm:spPr/>
    </dgm:pt>
    <dgm:pt modelId="{FAC8978D-8A9E-41DD-91FC-B3447CB1444B}" type="pres">
      <dgm:prSet presAssocID="{148A6B4E-6A7F-4298-A9D4-743E20321FC6}" presName="rootText" presStyleLbl="node4" presStyleIdx="3" presStyleCnt="6" custScaleX="124826" custLinFactNeighborX="48304" custLinFactNeighborY="35815">
        <dgm:presLayoutVars>
          <dgm:chPref val="3"/>
        </dgm:presLayoutVars>
      </dgm:prSet>
      <dgm:spPr/>
    </dgm:pt>
    <dgm:pt modelId="{7A1DFBE2-EA81-4F44-9EF6-A421BC28973B}" type="pres">
      <dgm:prSet presAssocID="{148A6B4E-6A7F-4298-A9D4-743E20321FC6}" presName="rootConnector" presStyleLbl="node4" presStyleIdx="3" presStyleCnt="6"/>
      <dgm:spPr/>
    </dgm:pt>
    <dgm:pt modelId="{E70F1D8D-0BA4-46E4-9E89-9F4063630D0D}" type="pres">
      <dgm:prSet presAssocID="{148A6B4E-6A7F-4298-A9D4-743E20321FC6}" presName="hierChild4" presStyleCnt="0"/>
      <dgm:spPr/>
    </dgm:pt>
    <dgm:pt modelId="{363F8297-5324-483C-BFBB-B210757B198C}" type="pres">
      <dgm:prSet presAssocID="{07EDBE49-2488-47B3-82FE-CF80D1B1F213}" presName="Name50" presStyleLbl="parChTrans1D4" presStyleIdx="4" presStyleCnt="6"/>
      <dgm:spPr/>
    </dgm:pt>
    <dgm:pt modelId="{E5562C85-712C-4D53-936E-309A09AF1153}" type="pres">
      <dgm:prSet presAssocID="{0E73BAC4-8F29-4D3D-BE1C-B9DF11BE6A13}" presName="hierRoot2" presStyleCnt="0">
        <dgm:presLayoutVars>
          <dgm:hierBranch val="r"/>
        </dgm:presLayoutVars>
      </dgm:prSet>
      <dgm:spPr/>
    </dgm:pt>
    <dgm:pt modelId="{70194BD2-A53A-40DA-BE51-E06876DA1872}" type="pres">
      <dgm:prSet presAssocID="{0E73BAC4-8F29-4D3D-BE1C-B9DF11BE6A13}" presName="rootComposite" presStyleCnt="0"/>
      <dgm:spPr/>
    </dgm:pt>
    <dgm:pt modelId="{3B102C13-2265-449E-9664-BE03570BD9D1}" type="pres">
      <dgm:prSet presAssocID="{0E73BAC4-8F29-4D3D-BE1C-B9DF11BE6A13}" presName="rootText" presStyleLbl="node4" presStyleIdx="4" presStyleCnt="6" custScaleX="230269" custScaleY="129669" custLinFactNeighborX="14819" custLinFactNeighborY="31418">
        <dgm:presLayoutVars>
          <dgm:chPref val="3"/>
        </dgm:presLayoutVars>
      </dgm:prSet>
      <dgm:spPr/>
    </dgm:pt>
    <dgm:pt modelId="{93DF199E-1EFD-4DFA-B3DB-BA66D9BBB801}" type="pres">
      <dgm:prSet presAssocID="{0E73BAC4-8F29-4D3D-BE1C-B9DF11BE6A13}" presName="rootConnector" presStyleLbl="node4" presStyleIdx="4" presStyleCnt="6"/>
      <dgm:spPr/>
    </dgm:pt>
    <dgm:pt modelId="{1E364182-070B-4583-BED8-E3BC649EC6D0}" type="pres">
      <dgm:prSet presAssocID="{0E73BAC4-8F29-4D3D-BE1C-B9DF11BE6A13}" presName="hierChild4" presStyleCnt="0"/>
      <dgm:spPr/>
    </dgm:pt>
    <dgm:pt modelId="{01937F06-55C3-49A5-BAEC-56D96735469B}" type="pres">
      <dgm:prSet presAssocID="{0E73BAC4-8F29-4D3D-BE1C-B9DF11BE6A13}" presName="hierChild5" presStyleCnt="0"/>
      <dgm:spPr/>
    </dgm:pt>
    <dgm:pt modelId="{605F29CE-2EE9-4150-BA60-A08F76DAA3D2}" type="pres">
      <dgm:prSet presAssocID="{1C9227C2-EA2C-4127-8991-6749525E9F50}" presName="Name50" presStyleLbl="parChTrans1D4" presStyleIdx="5" presStyleCnt="6"/>
      <dgm:spPr/>
    </dgm:pt>
    <dgm:pt modelId="{20FC4458-936C-4377-AFE2-3B60A7D7C371}" type="pres">
      <dgm:prSet presAssocID="{7A581C72-95EA-487F-95FF-C0E9F966BBDE}" presName="hierRoot2" presStyleCnt="0">
        <dgm:presLayoutVars>
          <dgm:hierBranch val="r"/>
        </dgm:presLayoutVars>
      </dgm:prSet>
      <dgm:spPr/>
    </dgm:pt>
    <dgm:pt modelId="{EA155994-9EC3-4BD8-B01B-353C9FE87CD5}" type="pres">
      <dgm:prSet presAssocID="{7A581C72-95EA-487F-95FF-C0E9F966BBDE}" presName="rootComposite" presStyleCnt="0"/>
      <dgm:spPr/>
    </dgm:pt>
    <dgm:pt modelId="{6053D35F-DC01-4439-B53C-3B0A4A855C70}" type="pres">
      <dgm:prSet presAssocID="{7A581C72-95EA-487F-95FF-C0E9F966BBDE}" presName="rootText" presStyleLbl="node4" presStyleIdx="5" presStyleCnt="6" custScaleX="232142" custScaleY="125305" custLinFactNeighborX="12946" custLinFactNeighborY="1203">
        <dgm:presLayoutVars>
          <dgm:chPref val="3"/>
        </dgm:presLayoutVars>
      </dgm:prSet>
      <dgm:spPr/>
    </dgm:pt>
    <dgm:pt modelId="{D2799EDD-D71A-4C78-8427-FA6993E7C369}" type="pres">
      <dgm:prSet presAssocID="{7A581C72-95EA-487F-95FF-C0E9F966BBDE}" presName="rootConnector" presStyleLbl="node4" presStyleIdx="5" presStyleCnt="6"/>
      <dgm:spPr/>
    </dgm:pt>
    <dgm:pt modelId="{DE548F2D-875B-46ED-8A52-403518557561}" type="pres">
      <dgm:prSet presAssocID="{7A581C72-95EA-487F-95FF-C0E9F966BBDE}" presName="hierChild4" presStyleCnt="0"/>
      <dgm:spPr/>
    </dgm:pt>
    <dgm:pt modelId="{E5C1F053-1727-4959-93A6-2E654C1E01B6}" type="pres">
      <dgm:prSet presAssocID="{7A581C72-95EA-487F-95FF-C0E9F966BBDE}" presName="hierChild5" presStyleCnt="0"/>
      <dgm:spPr/>
    </dgm:pt>
    <dgm:pt modelId="{77F4D6C0-4988-42A0-B0B5-9C160A61C7C4}" type="pres">
      <dgm:prSet presAssocID="{148A6B4E-6A7F-4298-A9D4-743E20321FC6}" presName="hierChild5" presStyleCnt="0"/>
      <dgm:spPr/>
    </dgm:pt>
    <dgm:pt modelId="{E9EA6377-4604-469B-B58E-FC2F266C4AB1}" type="pres">
      <dgm:prSet presAssocID="{997B1B5C-3FDF-44FD-824D-5BB5AE9E42DA}" presName="hierChild5" presStyleCnt="0"/>
      <dgm:spPr/>
    </dgm:pt>
    <dgm:pt modelId="{009916B9-567A-4142-B7E1-5A687F72ADD4}" type="pres">
      <dgm:prSet presAssocID="{7EAA2B24-9945-47D3-9883-C75FBB3C3EFF}" presName="Name37" presStyleLbl="parChTrans1D3" presStyleIdx="3" presStyleCnt="4"/>
      <dgm:spPr/>
    </dgm:pt>
    <dgm:pt modelId="{3A2A16D4-38E0-4033-930F-00F8F3162E6B}" type="pres">
      <dgm:prSet presAssocID="{D5AA5E3B-B8EA-4C41-B2FB-1593E78580CD}" presName="hierRoot2" presStyleCnt="0">
        <dgm:presLayoutVars>
          <dgm:hierBranch val="init"/>
        </dgm:presLayoutVars>
      </dgm:prSet>
      <dgm:spPr/>
    </dgm:pt>
    <dgm:pt modelId="{FF3BB1C8-7E07-44CD-B229-95A951706B5A}" type="pres">
      <dgm:prSet presAssocID="{D5AA5E3B-B8EA-4C41-B2FB-1593E78580CD}" presName="rootComposite" presStyleCnt="0"/>
      <dgm:spPr/>
    </dgm:pt>
    <dgm:pt modelId="{685535E9-4E5B-4929-8F71-A33966682D16}" type="pres">
      <dgm:prSet presAssocID="{D5AA5E3B-B8EA-4C41-B2FB-1593E78580CD}" presName="rootText" presStyleLbl="node3" presStyleIdx="3" presStyleCnt="4" custScaleX="148595" custScaleY="135847" custLinFactX="-194788" custLinFactNeighborX="-200000" custLinFactNeighborY="19967">
        <dgm:presLayoutVars>
          <dgm:chPref val="3"/>
        </dgm:presLayoutVars>
      </dgm:prSet>
      <dgm:spPr/>
    </dgm:pt>
    <dgm:pt modelId="{FB7D6728-3F16-427A-B58E-2E4B5F74C91B}" type="pres">
      <dgm:prSet presAssocID="{D5AA5E3B-B8EA-4C41-B2FB-1593E78580CD}" presName="rootConnector" presStyleLbl="node3" presStyleIdx="3" presStyleCnt="4"/>
      <dgm:spPr/>
    </dgm:pt>
    <dgm:pt modelId="{8056BBD5-DC88-40C4-A2EF-A71F7DDC5DF2}" type="pres">
      <dgm:prSet presAssocID="{D5AA5E3B-B8EA-4C41-B2FB-1593E78580CD}" presName="hierChild4" presStyleCnt="0"/>
      <dgm:spPr/>
    </dgm:pt>
    <dgm:pt modelId="{1524D867-9F56-4128-B86A-0B4B5194A7C7}" type="pres">
      <dgm:prSet presAssocID="{D5AA5E3B-B8EA-4C41-B2FB-1593E78580CD}" presName="hierChild5" presStyleCnt="0"/>
      <dgm:spPr/>
    </dgm:pt>
    <dgm:pt modelId="{C4F26084-2A6A-4A12-85C8-D5CCCDBAE601}" type="pres">
      <dgm:prSet presAssocID="{FDEF69D0-F697-4FFE-A00A-408790736519}" presName="hierChild5" presStyleCnt="0"/>
      <dgm:spPr/>
    </dgm:pt>
    <dgm:pt modelId="{7E5F1C8A-E8E0-400B-8F7A-9301A042DDF3}" type="pres">
      <dgm:prSet presAssocID="{3BF23DCD-D14D-4652-B874-9F574610E87F}" presName="hierChild3" presStyleCnt="0"/>
      <dgm:spPr/>
    </dgm:pt>
  </dgm:ptLst>
  <dgm:cxnLst>
    <dgm:cxn modelId="{CF418F00-4811-4229-9566-3D4DAE804669}" srcId="{6BCC867C-4111-49C2-B71E-BDF0A754E0BF}" destId="{5B6D5D8D-EE4B-427A-A0B3-B73682E41447}" srcOrd="0" destOrd="0" parTransId="{4B6E5B56-02D2-43D5-B3FF-29B1B263E93C}" sibTransId="{140DEE61-7F03-44FC-8953-4427FCD7A6AE}"/>
    <dgm:cxn modelId="{94FAE804-3FE1-451A-8303-D8457D17B284}" srcId="{148A6B4E-6A7F-4298-A9D4-743E20321FC6}" destId="{0E73BAC4-8F29-4D3D-BE1C-B9DF11BE6A13}" srcOrd="0" destOrd="0" parTransId="{07EDBE49-2488-47B3-82FE-CF80D1B1F213}" sibTransId="{B356B0B3-DFA3-464F-B55C-729706C82A5C}"/>
    <dgm:cxn modelId="{8692F704-9DA9-4464-8B3D-B46D16F49088}" type="presOf" srcId="{997B1B5C-3FDF-44FD-824D-5BB5AE9E42DA}" destId="{2CA59586-9F06-4B39-8838-CA47892FF3C1}" srcOrd="0" destOrd="0" presId="urn:microsoft.com/office/officeart/2005/8/layout/orgChart1"/>
    <dgm:cxn modelId="{007FEF05-2902-40AA-B9BD-FB622925ED85}" type="presOf" srcId="{07EDBE49-2488-47B3-82FE-CF80D1B1F213}" destId="{363F8297-5324-483C-BFBB-B210757B198C}" srcOrd="0" destOrd="0" presId="urn:microsoft.com/office/officeart/2005/8/layout/orgChart1"/>
    <dgm:cxn modelId="{93040307-B478-4F09-AC94-0E2945B74955}" type="presOf" srcId="{BDCDDA8C-8DFC-47C1-A4E1-096910C1CB90}" destId="{186F031B-D164-45C6-AEEF-88478D96D870}" srcOrd="0" destOrd="0" presId="urn:microsoft.com/office/officeart/2005/8/layout/orgChart1"/>
    <dgm:cxn modelId="{34641E0B-95F1-4BA8-B791-FDC78308CDC2}" srcId="{10AA78BD-4928-4685-8370-A546C40C5E67}" destId="{3BF23DCD-D14D-4652-B874-9F574610E87F}" srcOrd="0" destOrd="0" parTransId="{B409898D-E27C-41BE-A35C-87206B918AE1}" sibTransId="{A18E1566-3773-4D75-AF72-86C4B1D6D836}"/>
    <dgm:cxn modelId="{9C2DBD21-1046-4856-87A2-BD07B323558F}" type="presOf" srcId="{3BF23DCD-D14D-4652-B874-9F574610E87F}" destId="{7936441A-BFD1-4D04-B4C4-EC4AC25EAD7F}" srcOrd="1" destOrd="0" presId="urn:microsoft.com/office/officeart/2005/8/layout/orgChart1"/>
    <dgm:cxn modelId="{5A03FB22-26CF-4229-8FE7-8E8B3C8061EB}" type="presOf" srcId="{7A581C72-95EA-487F-95FF-C0E9F966BBDE}" destId="{D2799EDD-D71A-4C78-8427-FA6993E7C369}" srcOrd="1" destOrd="0" presId="urn:microsoft.com/office/officeart/2005/8/layout/orgChart1"/>
    <dgm:cxn modelId="{84A15231-6E6F-4382-A54A-2BC82F55248B}" type="presOf" srcId="{FDEF69D0-F697-4FFE-A00A-408790736519}" destId="{4EEACEDB-4FDE-4620-9D82-683F265FC5CD}" srcOrd="0" destOrd="0" presId="urn:microsoft.com/office/officeart/2005/8/layout/orgChart1"/>
    <dgm:cxn modelId="{363E6832-A1F4-4C4C-9D0B-76AC80E43E4E}" type="presOf" srcId="{1C9227C2-EA2C-4127-8991-6749525E9F50}" destId="{605F29CE-2EE9-4150-BA60-A08F76DAA3D2}" srcOrd="0" destOrd="0" presId="urn:microsoft.com/office/officeart/2005/8/layout/orgChart1"/>
    <dgm:cxn modelId="{6373DF33-CAB7-4112-94ED-4CB81623D566}" type="presOf" srcId="{CA21FE9E-E36A-418D-83E0-DD030C82A785}" destId="{9FF3A39D-0905-4C97-9D51-3FC2F3A87DBE}" srcOrd="0" destOrd="0" presId="urn:microsoft.com/office/officeart/2005/8/layout/orgChart1"/>
    <dgm:cxn modelId="{E669C437-1655-4C73-A962-90BE0B400FE6}" type="presOf" srcId="{0E73BAC4-8F29-4D3D-BE1C-B9DF11BE6A13}" destId="{3B102C13-2265-449E-9664-BE03570BD9D1}" srcOrd="0" destOrd="0" presId="urn:microsoft.com/office/officeart/2005/8/layout/orgChart1"/>
    <dgm:cxn modelId="{5CBBF437-BD65-4D89-89CE-C092C8F50D3D}" type="presOf" srcId="{B97EF10F-D6D6-47F0-9D82-D18A317E54A8}" destId="{9F87F3D8-CDB0-49AB-8758-85D486D76ED3}" srcOrd="0" destOrd="0" presId="urn:microsoft.com/office/officeart/2005/8/layout/orgChart1"/>
    <dgm:cxn modelId="{08693738-3694-433F-B32C-99592A198DE4}" type="presOf" srcId="{391138D0-7426-4BD1-8036-8CC3251FEC3A}" destId="{CE8A23E9-2B39-44A2-9480-E3D4A161EC0C}" srcOrd="0" destOrd="0" presId="urn:microsoft.com/office/officeart/2005/8/layout/orgChart1"/>
    <dgm:cxn modelId="{0605F838-026F-40A6-9FC5-C4626853AC9B}" type="presOf" srcId="{0E73BAC4-8F29-4D3D-BE1C-B9DF11BE6A13}" destId="{93DF199E-1EFD-4DFA-B3DB-BA66D9BBB801}" srcOrd="1" destOrd="0" presId="urn:microsoft.com/office/officeart/2005/8/layout/orgChart1"/>
    <dgm:cxn modelId="{BEE23E3D-DE7D-4102-AC68-56B61A21B830}" srcId="{3BF23DCD-D14D-4652-B874-9F574610E87F}" destId="{D2258C22-54CB-48FC-AC5A-49FB07933336}" srcOrd="0" destOrd="0" parTransId="{45411D7C-3F8A-4B1A-AFFB-B8E34BBD757F}" sibTransId="{BE626701-CCBC-46B3-A519-19F66EDBFAA6}"/>
    <dgm:cxn modelId="{6A57945B-4071-4104-B494-D9DB5726B32D}" srcId="{FDEF69D0-F697-4FFE-A00A-408790736519}" destId="{CA21FE9E-E36A-418D-83E0-DD030C82A785}" srcOrd="0" destOrd="0" parTransId="{7F2E2247-3E22-4FE3-8E6E-52E431E1AE6D}" sibTransId="{E5C3DA2F-D15E-4272-8A20-C497507132FD}"/>
    <dgm:cxn modelId="{B9F62B5F-EB58-46CA-9658-D944316D00AD}" type="presOf" srcId="{5E4AF7D3-7873-4FE2-AB2B-7ECE5C58966B}" destId="{D4DDEF46-FE07-4E57-AF4C-C117019FD2CB}" srcOrd="0" destOrd="0" presId="urn:microsoft.com/office/officeart/2005/8/layout/orgChart1"/>
    <dgm:cxn modelId="{DACA2A61-1499-49FA-AFC1-FBFECD6876ED}" type="presOf" srcId="{FDEF69D0-F697-4FFE-A00A-408790736519}" destId="{78D5A274-F864-4477-83DF-BD59724E8605}" srcOrd="1" destOrd="0" presId="urn:microsoft.com/office/officeart/2005/8/layout/orgChart1"/>
    <dgm:cxn modelId="{1D5F3262-DE25-44D3-893E-CF82C93454AF}" type="presOf" srcId="{10AA78BD-4928-4685-8370-A546C40C5E67}" destId="{2DDB4B63-E25B-44D0-8308-FB2D55EF7A94}" srcOrd="0" destOrd="0" presId="urn:microsoft.com/office/officeart/2005/8/layout/orgChart1"/>
    <dgm:cxn modelId="{5F211663-7133-4B72-94E1-DCC84B4276DA}" type="presOf" srcId="{45411D7C-3F8A-4B1A-AFFB-B8E34BBD757F}" destId="{27FCCD8B-CCFE-4FCD-AAF2-835EAA45CC31}" srcOrd="0" destOrd="0" presId="urn:microsoft.com/office/officeart/2005/8/layout/orgChart1"/>
    <dgm:cxn modelId="{F94E3B44-DA0D-4DF2-A38A-CBE944C78F75}" type="presOf" srcId="{391138D0-7426-4BD1-8036-8CC3251FEC3A}" destId="{73B548AF-B536-4087-B860-8B1F774C4CBA}" srcOrd="1" destOrd="0" presId="urn:microsoft.com/office/officeart/2005/8/layout/orgChart1"/>
    <dgm:cxn modelId="{797FC966-EDB8-4D67-B918-20A0066C13B1}" srcId="{6BCC867C-4111-49C2-B71E-BDF0A754E0BF}" destId="{391138D0-7426-4BD1-8036-8CC3251FEC3A}" srcOrd="1" destOrd="0" parTransId="{206715AE-53DF-4399-BB9C-07E75B2110A9}" sibTransId="{1566CB97-9E9B-47C6-91B0-191FC0F52C97}"/>
    <dgm:cxn modelId="{DF9A525A-D5A6-4371-B93A-A9229615A901}" type="presOf" srcId="{7A581C72-95EA-487F-95FF-C0E9F966BBDE}" destId="{6053D35F-DC01-4439-B53C-3B0A4A855C70}" srcOrd="0" destOrd="0" presId="urn:microsoft.com/office/officeart/2005/8/layout/orgChart1"/>
    <dgm:cxn modelId="{F719057B-958D-4EDA-9CF2-3341761DE6B2}" type="presOf" srcId="{3BF23DCD-D14D-4652-B874-9F574610E87F}" destId="{C1F0DADE-DA22-4CBB-AA05-4F3FCB308B2C}" srcOrd="0" destOrd="0" presId="urn:microsoft.com/office/officeart/2005/8/layout/orgChart1"/>
    <dgm:cxn modelId="{C4C2447F-0CBF-4E59-80E4-34F574CDDCBE}" srcId="{D2258C22-54CB-48FC-AC5A-49FB07933336}" destId="{BDCDDA8C-8DFC-47C1-A4E1-096910C1CB90}" srcOrd="0" destOrd="0" parTransId="{497F5C57-54E2-454E-A1F6-9646B994466E}" sibTransId="{B3075B2F-40EC-481B-84E7-DE8BDDA77768}"/>
    <dgm:cxn modelId="{F92CC980-1F4F-4F4D-A404-9C0FA08F400B}" type="presOf" srcId="{148A6B4E-6A7F-4298-A9D4-743E20321FC6}" destId="{FAC8978D-8A9E-41DD-91FC-B3447CB1444B}" srcOrd="0" destOrd="0" presId="urn:microsoft.com/office/officeart/2005/8/layout/orgChart1"/>
    <dgm:cxn modelId="{93714787-3074-4690-AF46-55054D6CF226}" type="presOf" srcId="{D2258C22-54CB-48FC-AC5A-49FB07933336}" destId="{D66CC37F-1598-4AB2-8566-701FE03BFC25}" srcOrd="1" destOrd="0" presId="urn:microsoft.com/office/officeart/2005/8/layout/orgChart1"/>
    <dgm:cxn modelId="{43849589-0034-4239-AEA3-668F022D1B50}" type="presOf" srcId="{5B6D5D8D-EE4B-427A-A0B3-B73682E41447}" destId="{065CF884-73B8-43AB-823E-FED2557416F5}" srcOrd="1" destOrd="0" presId="urn:microsoft.com/office/officeart/2005/8/layout/orgChart1"/>
    <dgm:cxn modelId="{8238E991-0506-4814-88FB-C55ED10CF2C2}" type="presOf" srcId="{497F5C57-54E2-454E-A1F6-9646B994466E}" destId="{DC80C75E-C69C-4F07-9CD2-489B5FABCB6D}" srcOrd="0" destOrd="0" presId="urn:microsoft.com/office/officeart/2005/8/layout/orgChart1"/>
    <dgm:cxn modelId="{BA8DB799-2A94-42D2-BB2C-8CE7DC5A0B4E}" srcId="{148A6B4E-6A7F-4298-A9D4-743E20321FC6}" destId="{7A581C72-95EA-487F-95FF-C0E9F966BBDE}" srcOrd="1" destOrd="0" parTransId="{1C9227C2-EA2C-4127-8991-6749525E9F50}" sibTransId="{E0C99832-0AB2-481B-938B-C3751E09CF2E}"/>
    <dgm:cxn modelId="{8820309A-412A-4D09-A6B0-0DA881011570}" type="presOf" srcId="{5B6D5D8D-EE4B-427A-A0B3-B73682E41447}" destId="{8D0C13AB-C462-43E3-A3AF-A564B358527F}" srcOrd="0" destOrd="0" presId="urn:microsoft.com/office/officeart/2005/8/layout/orgChart1"/>
    <dgm:cxn modelId="{81601DA4-278A-49A0-AB9E-F060C3E62651}" type="presOf" srcId="{CA21FE9E-E36A-418D-83E0-DD030C82A785}" destId="{DBF96B58-DF81-4C61-9EDE-16BC6E166CAA}" srcOrd="1" destOrd="0" presId="urn:microsoft.com/office/officeart/2005/8/layout/orgChart1"/>
    <dgm:cxn modelId="{537F61A5-2DE0-4915-8FBC-E22F01B340DA}" type="presOf" srcId="{997B1B5C-3FDF-44FD-824D-5BB5AE9E42DA}" destId="{42B565B1-F165-436D-9D3F-6BC8767A2F0A}" srcOrd="1" destOrd="0" presId="urn:microsoft.com/office/officeart/2005/8/layout/orgChart1"/>
    <dgm:cxn modelId="{A4B352AA-CF9B-4306-B4ED-2CF95B27294C}" type="presOf" srcId="{7EAA2B24-9945-47D3-9883-C75FBB3C3EFF}" destId="{009916B9-567A-4142-B7E1-5A687F72ADD4}" srcOrd="0" destOrd="0" presId="urn:microsoft.com/office/officeart/2005/8/layout/orgChart1"/>
    <dgm:cxn modelId="{794D34AF-E584-4D6F-8439-56ABC515C148}" type="presOf" srcId="{D5AA5E3B-B8EA-4C41-B2FB-1593E78580CD}" destId="{FB7D6728-3F16-427A-B58E-2E4B5F74C91B}" srcOrd="1" destOrd="0" presId="urn:microsoft.com/office/officeart/2005/8/layout/orgChart1"/>
    <dgm:cxn modelId="{3B40A1B2-C0EA-4156-9497-2313B44CAACF}" type="presOf" srcId="{206715AE-53DF-4399-BB9C-07E75B2110A9}" destId="{DEB2829D-2A54-492A-9403-530798BCE525}" srcOrd="0" destOrd="0" presId="urn:microsoft.com/office/officeart/2005/8/layout/orgChart1"/>
    <dgm:cxn modelId="{A5F8A9B3-8AA7-4AC3-B7C3-BAF7A542A67A}" type="presOf" srcId="{BDCDDA8C-8DFC-47C1-A4E1-096910C1CB90}" destId="{62BA834C-34AE-471E-8699-9A7EF68C659D}" srcOrd="1" destOrd="0" presId="urn:microsoft.com/office/officeart/2005/8/layout/orgChart1"/>
    <dgm:cxn modelId="{3D69CBB9-8953-44E1-BDB3-3878A6715CC7}" type="presOf" srcId="{4B6E5B56-02D2-43D5-B3FF-29B1B263E93C}" destId="{15B3D504-35D5-4046-8412-31D600356292}" srcOrd="0" destOrd="0" presId="urn:microsoft.com/office/officeart/2005/8/layout/orgChart1"/>
    <dgm:cxn modelId="{E2E488BF-9EAB-4E68-A90B-A93B6517861B}" type="presOf" srcId="{D2258C22-54CB-48FC-AC5A-49FB07933336}" destId="{DCFC9C9D-318B-4B42-8455-B74FA1139AF9}" srcOrd="0" destOrd="0" presId="urn:microsoft.com/office/officeart/2005/8/layout/orgChart1"/>
    <dgm:cxn modelId="{1640ECD0-13FF-40B5-9636-5AAF338E4ED0}" type="presOf" srcId="{6BCC867C-4111-49C2-B71E-BDF0A754E0BF}" destId="{9F6FE786-E40C-4DE0-9BF5-6D293C283B42}" srcOrd="1" destOrd="0" presId="urn:microsoft.com/office/officeart/2005/8/layout/orgChart1"/>
    <dgm:cxn modelId="{0E11FBD5-35C8-4E01-BA67-D9A0E2B6DB98}" srcId="{FDEF69D0-F697-4FFE-A00A-408790736519}" destId="{D5AA5E3B-B8EA-4C41-B2FB-1593E78580CD}" srcOrd="2" destOrd="0" parTransId="{7EAA2B24-9945-47D3-9883-C75FBB3C3EFF}" sibTransId="{D6E2AAA0-60C5-4AF5-9A01-37414B9120C4}"/>
    <dgm:cxn modelId="{BC9CFED7-5BAD-4DC3-9CAF-3F80BEC7BEE2}" type="presOf" srcId="{7F2E2247-3E22-4FE3-8E6E-52E431E1AE6D}" destId="{09A2ECE2-1C57-4656-8AEE-0AE8E66D0C4A}" srcOrd="0" destOrd="0" presId="urn:microsoft.com/office/officeart/2005/8/layout/orgChart1"/>
    <dgm:cxn modelId="{40650FD8-8692-4932-B165-E4ECEBA661FC}" srcId="{FDEF69D0-F697-4FFE-A00A-408790736519}" destId="{997B1B5C-3FDF-44FD-824D-5BB5AE9E42DA}" srcOrd="1" destOrd="0" parTransId="{B97EF10F-D6D6-47F0-9D82-D18A317E54A8}" sibTransId="{03435509-BAEB-4AF8-AD21-F4E9C2FE1411}"/>
    <dgm:cxn modelId="{7C782CDD-43A7-4018-846C-21C80332CCBA}" type="presOf" srcId="{030EE85A-2226-434B-BFDD-E1EEB550750A}" destId="{1C81A377-F54B-4A65-8CEE-5F696FC24AB3}" srcOrd="0" destOrd="0" presId="urn:microsoft.com/office/officeart/2005/8/layout/orgChart1"/>
    <dgm:cxn modelId="{0E59B2DD-1E3A-4350-B099-97F7C6FF0BCB}" type="presOf" srcId="{D5AA5E3B-B8EA-4C41-B2FB-1593E78580CD}" destId="{685535E9-4E5B-4929-8F71-A33966682D16}" srcOrd="0" destOrd="0" presId="urn:microsoft.com/office/officeart/2005/8/layout/orgChart1"/>
    <dgm:cxn modelId="{8734BADE-9FE1-4CCD-BCC9-6D3DE93587A6}" srcId="{997B1B5C-3FDF-44FD-824D-5BB5AE9E42DA}" destId="{6BCC867C-4111-49C2-B71E-BDF0A754E0BF}" srcOrd="0" destOrd="0" parTransId="{5E4AF7D3-7873-4FE2-AB2B-7ECE5C58966B}" sibTransId="{0C038D65-197B-4AF7-9A94-9972646E1603}"/>
    <dgm:cxn modelId="{D63D90E1-70C5-458D-835A-9D6C31F04A75}" srcId="{3BF23DCD-D14D-4652-B874-9F574610E87F}" destId="{FDEF69D0-F697-4FFE-A00A-408790736519}" srcOrd="1" destOrd="0" parTransId="{030EE85A-2226-434B-BFDD-E1EEB550750A}" sibTransId="{1A315C1A-135E-4C1D-9770-63EB99D1BD4F}"/>
    <dgm:cxn modelId="{6987C3F7-1966-4BA9-9376-240509181249}" type="presOf" srcId="{C2BEB798-27C4-4CBF-BE50-24313436FC1B}" destId="{73646372-E536-4097-9361-0F46A780312B}" srcOrd="0" destOrd="0" presId="urn:microsoft.com/office/officeart/2005/8/layout/orgChart1"/>
    <dgm:cxn modelId="{FD05BEF8-62CE-4532-8272-49D5D81A0CA0}" type="presOf" srcId="{148A6B4E-6A7F-4298-A9D4-743E20321FC6}" destId="{7A1DFBE2-EA81-4F44-9EF6-A421BC28973B}" srcOrd="1" destOrd="0" presId="urn:microsoft.com/office/officeart/2005/8/layout/orgChart1"/>
    <dgm:cxn modelId="{E220E7F9-5D14-4EE3-B5CC-2485C3980D62}" srcId="{997B1B5C-3FDF-44FD-824D-5BB5AE9E42DA}" destId="{148A6B4E-6A7F-4298-A9D4-743E20321FC6}" srcOrd="1" destOrd="0" parTransId="{C2BEB798-27C4-4CBF-BE50-24313436FC1B}" sibTransId="{417CC8C4-492F-4721-94DC-D96652438D5D}"/>
    <dgm:cxn modelId="{CB096BFD-1DDD-49DD-B9E9-78302935D612}" type="presOf" srcId="{6BCC867C-4111-49C2-B71E-BDF0A754E0BF}" destId="{2A57D823-3AA5-4A4B-AAD3-D613E6546A7C}" srcOrd="0" destOrd="0" presId="urn:microsoft.com/office/officeart/2005/8/layout/orgChart1"/>
    <dgm:cxn modelId="{F657DF64-5F46-46C3-BBB6-07C37B6009D4}" type="presParOf" srcId="{2DDB4B63-E25B-44D0-8308-FB2D55EF7A94}" destId="{533D5CEC-597F-4A06-AF88-0557B1234BDE}" srcOrd="0" destOrd="0" presId="urn:microsoft.com/office/officeart/2005/8/layout/orgChart1"/>
    <dgm:cxn modelId="{1999BD26-258D-43A1-8672-CEA40CAA7835}" type="presParOf" srcId="{533D5CEC-597F-4A06-AF88-0557B1234BDE}" destId="{A4CE7B08-7D79-42CF-A402-AD67ACACD346}" srcOrd="0" destOrd="0" presId="urn:microsoft.com/office/officeart/2005/8/layout/orgChart1"/>
    <dgm:cxn modelId="{E43DDA0B-4021-4CD0-9F77-5E3EC1E6DDC9}" type="presParOf" srcId="{A4CE7B08-7D79-42CF-A402-AD67ACACD346}" destId="{C1F0DADE-DA22-4CBB-AA05-4F3FCB308B2C}" srcOrd="0" destOrd="0" presId="urn:microsoft.com/office/officeart/2005/8/layout/orgChart1"/>
    <dgm:cxn modelId="{06F6552D-A809-4871-B9D1-A96C7934DCFD}" type="presParOf" srcId="{A4CE7B08-7D79-42CF-A402-AD67ACACD346}" destId="{7936441A-BFD1-4D04-B4C4-EC4AC25EAD7F}" srcOrd="1" destOrd="0" presId="urn:microsoft.com/office/officeart/2005/8/layout/orgChart1"/>
    <dgm:cxn modelId="{F192FB6D-0656-4E6E-8D9A-C9C76FDAD4D4}" type="presParOf" srcId="{533D5CEC-597F-4A06-AF88-0557B1234BDE}" destId="{7419DE65-44DB-4625-B579-2B801A1F536B}" srcOrd="1" destOrd="0" presId="urn:microsoft.com/office/officeart/2005/8/layout/orgChart1"/>
    <dgm:cxn modelId="{8DD5681A-0F0C-4849-9ACA-1CB4D6AE4871}" type="presParOf" srcId="{7419DE65-44DB-4625-B579-2B801A1F536B}" destId="{27FCCD8B-CCFE-4FCD-AAF2-835EAA45CC31}" srcOrd="0" destOrd="0" presId="urn:microsoft.com/office/officeart/2005/8/layout/orgChart1"/>
    <dgm:cxn modelId="{9AE0CBDF-6B22-44B8-BD1E-E4DECDA36B5A}" type="presParOf" srcId="{7419DE65-44DB-4625-B579-2B801A1F536B}" destId="{DDCA9B3D-0F7D-4B0D-B85D-7F07397B8566}" srcOrd="1" destOrd="0" presId="urn:microsoft.com/office/officeart/2005/8/layout/orgChart1"/>
    <dgm:cxn modelId="{B349A4AB-89A3-474D-8C57-360A91A542E5}" type="presParOf" srcId="{DDCA9B3D-0F7D-4B0D-B85D-7F07397B8566}" destId="{E98BD5D9-5FDF-4222-A601-80D9F3988C45}" srcOrd="0" destOrd="0" presId="urn:microsoft.com/office/officeart/2005/8/layout/orgChart1"/>
    <dgm:cxn modelId="{CB455AE2-04C7-4E33-9D27-1AF401933510}" type="presParOf" srcId="{E98BD5D9-5FDF-4222-A601-80D9F3988C45}" destId="{DCFC9C9D-318B-4B42-8455-B74FA1139AF9}" srcOrd="0" destOrd="0" presId="urn:microsoft.com/office/officeart/2005/8/layout/orgChart1"/>
    <dgm:cxn modelId="{E1EA62A2-15FA-47E2-99F7-53371D2A116F}" type="presParOf" srcId="{E98BD5D9-5FDF-4222-A601-80D9F3988C45}" destId="{D66CC37F-1598-4AB2-8566-701FE03BFC25}" srcOrd="1" destOrd="0" presId="urn:microsoft.com/office/officeart/2005/8/layout/orgChart1"/>
    <dgm:cxn modelId="{A287BD6F-4937-4C26-B219-BD1B35DBF6BE}" type="presParOf" srcId="{DDCA9B3D-0F7D-4B0D-B85D-7F07397B8566}" destId="{750A9D22-0F77-4E57-90E1-3FFD69B78071}" srcOrd="1" destOrd="0" presId="urn:microsoft.com/office/officeart/2005/8/layout/orgChart1"/>
    <dgm:cxn modelId="{0039A1FC-86D5-4698-9F23-30A633347FF7}" type="presParOf" srcId="{750A9D22-0F77-4E57-90E1-3FFD69B78071}" destId="{DC80C75E-C69C-4F07-9CD2-489B5FABCB6D}" srcOrd="0" destOrd="0" presId="urn:microsoft.com/office/officeart/2005/8/layout/orgChart1"/>
    <dgm:cxn modelId="{DD4323A8-A61C-4B92-BA2B-5232AB4BBC70}" type="presParOf" srcId="{750A9D22-0F77-4E57-90E1-3FFD69B78071}" destId="{C4D8AB64-5177-45B4-8A41-8A32160E19DC}" srcOrd="1" destOrd="0" presId="urn:microsoft.com/office/officeart/2005/8/layout/orgChart1"/>
    <dgm:cxn modelId="{265E922A-48B4-4F46-9FD4-AA2924E097B1}" type="presParOf" srcId="{C4D8AB64-5177-45B4-8A41-8A32160E19DC}" destId="{9C74711E-EEB2-477B-B5BA-C7F17E62FEF4}" srcOrd="0" destOrd="0" presId="urn:microsoft.com/office/officeart/2005/8/layout/orgChart1"/>
    <dgm:cxn modelId="{E85384DA-F814-4AAD-925A-83DAC5BA0AF9}" type="presParOf" srcId="{9C74711E-EEB2-477B-B5BA-C7F17E62FEF4}" destId="{186F031B-D164-45C6-AEEF-88478D96D870}" srcOrd="0" destOrd="0" presId="urn:microsoft.com/office/officeart/2005/8/layout/orgChart1"/>
    <dgm:cxn modelId="{CCD6B7DD-CFA4-44BB-8B36-FB51062C3C9D}" type="presParOf" srcId="{9C74711E-EEB2-477B-B5BA-C7F17E62FEF4}" destId="{62BA834C-34AE-471E-8699-9A7EF68C659D}" srcOrd="1" destOrd="0" presId="urn:microsoft.com/office/officeart/2005/8/layout/orgChart1"/>
    <dgm:cxn modelId="{CD810A56-8CEA-4B08-AFF9-FB4E98A6D4AD}" type="presParOf" srcId="{C4D8AB64-5177-45B4-8A41-8A32160E19DC}" destId="{C19DF997-C616-4114-B994-22997D327383}" srcOrd="1" destOrd="0" presId="urn:microsoft.com/office/officeart/2005/8/layout/orgChart1"/>
    <dgm:cxn modelId="{A4D4357D-8072-453D-9B68-AD0338D914DA}" type="presParOf" srcId="{C4D8AB64-5177-45B4-8A41-8A32160E19DC}" destId="{AC6FC665-CE54-4771-AA01-47ABC01A321F}" srcOrd="2" destOrd="0" presId="urn:microsoft.com/office/officeart/2005/8/layout/orgChart1"/>
    <dgm:cxn modelId="{F9A67213-9BC2-4A26-BE26-22C8ABEF0EAA}" type="presParOf" srcId="{DDCA9B3D-0F7D-4B0D-B85D-7F07397B8566}" destId="{351B9B59-7137-4E87-950A-2C2D9524F735}" srcOrd="2" destOrd="0" presId="urn:microsoft.com/office/officeart/2005/8/layout/orgChart1"/>
    <dgm:cxn modelId="{D163827F-FA8E-4CD7-8EE1-66075067A359}" type="presParOf" srcId="{7419DE65-44DB-4625-B579-2B801A1F536B}" destId="{1C81A377-F54B-4A65-8CEE-5F696FC24AB3}" srcOrd="2" destOrd="0" presId="urn:microsoft.com/office/officeart/2005/8/layout/orgChart1"/>
    <dgm:cxn modelId="{3D8A12EA-1484-42FF-AD91-BA2B6A835C1F}" type="presParOf" srcId="{7419DE65-44DB-4625-B579-2B801A1F536B}" destId="{681E13C0-B136-4F0C-A22A-3ECB57987658}" srcOrd="3" destOrd="0" presId="urn:microsoft.com/office/officeart/2005/8/layout/orgChart1"/>
    <dgm:cxn modelId="{64607372-3DEB-439E-B2DD-DB404168B7C9}" type="presParOf" srcId="{681E13C0-B136-4F0C-A22A-3ECB57987658}" destId="{230EC129-6B8B-45CF-847D-238B0F473405}" srcOrd="0" destOrd="0" presId="urn:microsoft.com/office/officeart/2005/8/layout/orgChart1"/>
    <dgm:cxn modelId="{9C41E59D-AB5F-4E72-921C-5BD3064F61D5}" type="presParOf" srcId="{230EC129-6B8B-45CF-847D-238B0F473405}" destId="{4EEACEDB-4FDE-4620-9D82-683F265FC5CD}" srcOrd="0" destOrd="0" presId="urn:microsoft.com/office/officeart/2005/8/layout/orgChart1"/>
    <dgm:cxn modelId="{AF65BA17-40DF-4192-BD2F-8BBB6AABA4D7}" type="presParOf" srcId="{230EC129-6B8B-45CF-847D-238B0F473405}" destId="{78D5A274-F864-4477-83DF-BD59724E8605}" srcOrd="1" destOrd="0" presId="urn:microsoft.com/office/officeart/2005/8/layout/orgChart1"/>
    <dgm:cxn modelId="{07F99A92-FE31-445C-8A81-72114735F1D8}" type="presParOf" srcId="{681E13C0-B136-4F0C-A22A-3ECB57987658}" destId="{83CE87F3-B964-4C23-8797-480F84897E4B}" srcOrd="1" destOrd="0" presId="urn:microsoft.com/office/officeart/2005/8/layout/orgChart1"/>
    <dgm:cxn modelId="{DBBFA5D6-4308-4715-9082-CCE3E4AAC79D}" type="presParOf" srcId="{83CE87F3-B964-4C23-8797-480F84897E4B}" destId="{09A2ECE2-1C57-4656-8AEE-0AE8E66D0C4A}" srcOrd="0" destOrd="0" presId="urn:microsoft.com/office/officeart/2005/8/layout/orgChart1"/>
    <dgm:cxn modelId="{F811AEA8-0E2F-4EB8-9B93-3AD34D1E41E8}" type="presParOf" srcId="{83CE87F3-B964-4C23-8797-480F84897E4B}" destId="{EC1E58CC-882A-41BD-9C68-992570B3DAF0}" srcOrd="1" destOrd="0" presId="urn:microsoft.com/office/officeart/2005/8/layout/orgChart1"/>
    <dgm:cxn modelId="{95FE5E68-DE79-449A-9045-A3142090C45F}" type="presParOf" srcId="{EC1E58CC-882A-41BD-9C68-992570B3DAF0}" destId="{2CBBABA8-0547-426B-9A0A-17560BA3C0C6}" srcOrd="0" destOrd="0" presId="urn:microsoft.com/office/officeart/2005/8/layout/orgChart1"/>
    <dgm:cxn modelId="{57FA0084-0D8A-4E7D-AAA9-3ACE98B6B9A2}" type="presParOf" srcId="{2CBBABA8-0547-426B-9A0A-17560BA3C0C6}" destId="{9FF3A39D-0905-4C97-9D51-3FC2F3A87DBE}" srcOrd="0" destOrd="0" presId="urn:microsoft.com/office/officeart/2005/8/layout/orgChart1"/>
    <dgm:cxn modelId="{559A56C0-9786-4815-93CB-CF084B0A802F}" type="presParOf" srcId="{2CBBABA8-0547-426B-9A0A-17560BA3C0C6}" destId="{DBF96B58-DF81-4C61-9EDE-16BC6E166CAA}" srcOrd="1" destOrd="0" presId="urn:microsoft.com/office/officeart/2005/8/layout/orgChart1"/>
    <dgm:cxn modelId="{6981E9D7-A4D0-4DAE-9C2C-687D532E6957}" type="presParOf" srcId="{EC1E58CC-882A-41BD-9C68-992570B3DAF0}" destId="{71E8CD6B-22DF-40D0-A450-5A83ECA57B79}" srcOrd="1" destOrd="0" presId="urn:microsoft.com/office/officeart/2005/8/layout/orgChart1"/>
    <dgm:cxn modelId="{B4378AA3-5D5D-4CF4-B0D1-C255797679D8}" type="presParOf" srcId="{EC1E58CC-882A-41BD-9C68-992570B3DAF0}" destId="{4A492CF1-F250-429C-A9E8-37B5F3B848F3}" srcOrd="2" destOrd="0" presId="urn:microsoft.com/office/officeart/2005/8/layout/orgChart1"/>
    <dgm:cxn modelId="{C6599C4C-1CFB-4AA7-B082-7FA3E42D7B4E}" type="presParOf" srcId="{83CE87F3-B964-4C23-8797-480F84897E4B}" destId="{9F87F3D8-CDB0-49AB-8758-85D486D76ED3}" srcOrd="2" destOrd="0" presId="urn:microsoft.com/office/officeart/2005/8/layout/orgChart1"/>
    <dgm:cxn modelId="{6CCD2995-9BCB-425D-909D-0C691DFB1A52}" type="presParOf" srcId="{83CE87F3-B964-4C23-8797-480F84897E4B}" destId="{50A902D8-DB4B-4A99-841C-9329E405B263}" srcOrd="3" destOrd="0" presId="urn:microsoft.com/office/officeart/2005/8/layout/orgChart1"/>
    <dgm:cxn modelId="{1AD1B931-692C-4404-A1D9-65BD276BFC6C}" type="presParOf" srcId="{50A902D8-DB4B-4A99-841C-9329E405B263}" destId="{34524373-9CC2-4AF5-AA9C-ADCE3147CAAC}" srcOrd="0" destOrd="0" presId="urn:microsoft.com/office/officeart/2005/8/layout/orgChart1"/>
    <dgm:cxn modelId="{5B1DD9B3-52FF-435A-8A9F-D81FEA7B759C}" type="presParOf" srcId="{34524373-9CC2-4AF5-AA9C-ADCE3147CAAC}" destId="{2CA59586-9F06-4B39-8838-CA47892FF3C1}" srcOrd="0" destOrd="0" presId="urn:microsoft.com/office/officeart/2005/8/layout/orgChart1"/>
    <dgm:cxn modelId="{B8535A14-96B5-4DBB-ABD9-681E55F78890}" type="presParOf" srcId="{34524373-9CC2-4AF5-AA9C-ADCE3147CAAC}" destId="{42B565B1-F165-436D-9D3F-6BC8767A2F0A}" srcOrd="1" destOrd="0" presId="urn:microsoft.com/office/officeart/2005/8/layout/orgChart1"/>
    <dgm:cxn modelId="{27D7E297-786B-4014-94FC-54168E79659B}" type="presParOf" srcId="{50A902D8-DB4B-4A99-841C-9329E405B263}" destId="{5957D5C2-5A34-4909-B2B5-F9C99461F311}" srcOrd="1" destOrd="0" presId="urn:microsoft.com/office/officeart/2005/8/layout/orgChart1"/>
    <dgm:cxn modelId="{7BC718CE-8C62-4A29-AB37-8CBE6C28514F}" type="presParOf" srcId="{5957D5C2-5A34-4909-B2B5-F9C99461F311}" destId="{D4DDEF46-FE07-4E57-AF4C-C117019FD2CB}" srcOrd="0" destOrd="0" presId="urn:microsoft.com/office/officeart/2005/8/layout/orgChart1"/>
    <dgm:cxn modelId="{D660A2DB-84C4-4BD3-86D6-32DEC491BE0B}" type="presParOf" srcId="{5957D5C2-5A34-4909-B2B5-F9C99461F311}" destId="{5C0D0774-938A-4F6E-B01B-9B84711954EE}" srcOrd="1" destOrd="0" presId="urn:microsoft.com/office/officeart/2005/8/layout/orgChart1"/>
    <dgm:cxn modelId="{94251CE0-4CC0-49BB-BD43-145CCBBD2C1B}" type="presParOf" srcId="{5C0D0774-938A-4F6E-B01B-9B84711954EE}" destId="{8ADF9AC3-97C4-4863-89EF-F38E62573E2F}" srcOrd="0" destOrd="0" presId="urn:microsoft.com/office/officeart/2005/8/layout/orgChart1"/>
    <dgm:cxn modelId="{966C07F7-A767-4152-940C-A04560D90F0F}" type="presParOf" srcId="{8ADF9AC3-97C4-4863-89EF-F38E62573E2F}" destId="{2A57D823-3AA5-4A4B-AAD3-D613E6546A7C}" srcOrd="0" destOrd="0" presId="urn:microsoft.com/office/officeart/2005/8/layout/orgChart1"/>
    <dgm:cxn modelId="{DBC168CE-A55B-49B5-9159-4B22A2BD3D23}" type="presParOf" srcId="{8ADF9AC3-97C4-4863-89EF-F38E62573E2F}" destId="{9F6FE786-E40C-4DE0-9BF5-6D293C283B42}" srcOrd="1" destOrd="0" presId="urn:microsoft.com/office/officeart/2005/8/layout/orgChart1"/>
    <dgm:cxn modelId="{AC3F7ADD-5101-4BE6-923B-E6A8F4C632BB}" type="presParOf" srcId="{5C0D0774-938A-4F6E-B01B-9B84711954EE}" destId="{65164181-3704-4AE6-A19F-9A61947117C7}" srcOrd="1" destOrd="0" presId="urn:microsoft.com/office/officeart/2005/8/layout/orgChart1"/>
    <dgm:cxn modelId="{139E3C3D-E42D-467E-BFC1-BD713D4FFAA6}" type="presParOf" srcId="{65164181-3704-4AE6-A19F-9A61947117C7}" destId="{15B3D504-35D5-4046-8412-31D600356292}" srcOrd="0" destOrd="0" presId="urn:microsoft.com/office/officeart/2005/8/layout/orgChart1"/>
    <dgm:cxn modelId="{8CAB3D7A-C5F3-4F1A-9937-7BDDE27E3A34}" type="presParOf" srcId="{65164181-3704-4AE6-A19F-9A61947117C7}" destId="{14E33A6B-9F65-4502-82CA-FA2BF6610B68}" srcOrd="1" destOrd="0" presId="urn:microsoft.com/office/officeart/2005/8/layout/orgChart1"/>
    <dgm:cxn modelId="{9C444C87-0B2F-45DA-B526-8C690816587D}" type="presParOf" srcId="{14E33A6B-9F65-4502-82CA-FA2BF6610B68}" destId="{CD8B3BBE-069A-4566-AC6F-2494144977E3}" srcOrd="0" destOrd="0" presId="urn:microsoft.com/office/officeart/2005/8/layout/orgChart1"/>
    <dgm:cxn modelId="{C0278C5D-E713-4FB8-A7DD-373DAF90410B}" type="presParOf" srcId="{CD8B3BBE-069A-4566-AC6F-2494144977E3}" destId="{8D0C13AB-C462-43E3-A3AF-A564B358527F}" srcOrd="0" destOrd="0" presId="urn:microsoft.com/office/officeart/2005/8/layout/orgChart1"/>
    <dgm:cxn modelId="{1791387C-6827-45BD-B0E9-A2B9992607FD}" type="presParOf" srcId="{CD8B3BBE-069A-4566-AC6F-2494144977E3}" destId="{065CF884-73B8-43AB-823E-FED2557416F5}" srcOrd="1" destOrd="0" presId="urn:microsoft.com/office/officeart/2005/8/layout/orgChart1"/>
    <dgm:cxn modelId="{D1DB8847-A1AE-4B81-A95D-9EC562DC9A56}" type="presParOf" srcId="{14E33A6B-9F65-4502-82CA-FA2BF6610B68}" destId="{F5B9CF25-9DCC-4602-9548-CDAF4B8E2E81}" srcOrd="1" destOrd="0" presId="urn:microsoft.com/office/officeart/2005/8/layout/orgChart1"/>
    <dgm:cxn modelId="{49394B26-BD15-4747-81C9-CAB84C54F0EE}" type="presParOf" srcId="{14E33A6B-9F65-4502-82CA-FA2BF6610B68}" destId="{F356F3DC-A3BF-4AB9-9C19-8842333EFF3C}" srcOrd="2" destOrd="0" presId="urn:microsoft.com/office/officeart/2005/8/layout/orgChart1"/>
    <dgm:cxn modelId="{AEF8BF16-98F5-4FF5-B92A-1B9F3B34303E}" type="presParOf" srcId="{65164181-3704-4AE6-A19F-9A61947117C7}" destId="{DEB2829D-2A54-492A-9403-530798BCE525}" srcOrd="2" destOrd="0" presId="urn:microsoft.com/office/officeart/2005/8/layout/orgChart1"/>
    <dgm:cxn modelId="{8E594BCA-E386-40F4-8120-0079ACB7A3D9}" type="presParOf" srcId="{65164181-3704-4AE6-A19F-9A61947117C7}" destId="{CC4325F1-456F-4A97-8A54-F76E43FE3149}" srcOrd="3" destOrd="0" presId="urn:microsoft.com/office/officeart/2005/8/layout/orgChart1"/>
    <dgm:cxn modelId="{2096ABCE-F5EE-4495-90E3-5D8A714B02F6}" type="presParOf" srcId="{CC4325F1-456F-4A97-8A54-F76E43FE3149}" destId="{557EC610-D2EF-46FA-A41D-FA2E6B451898}" srcOrd="0" destOrd="0" presId="urn:microsoft.com/office/officeart/2005/8/layout/orgChart1"/>
    <dgm:cxn modelId="{90B532CF-DA91-4EBD-95E2-532254C7008F}" type="presParOf" srcId="{557EC610-D2EF-46FA-A41D-FA2E6B451898}" destId="{CE8A23E9-2B39-44A2-9480-E3D4A161EC0C}" srcOrd="0" destOrd="0" presId="urn:microsoft.com/office/officeart/2005/8/layout/orgChart1"/>
    <dgm:cxn modelId="{E751E897-5D44-40C7-A94E-689460D4D0CA}" type="presParOf" srcId="{557EC610-D2EF-46FA-A41D-FA2E6B451898}" destId="{73B548AF-B536-4087-B860-8B1F774C4CBA}" srcOrd="1" destOrd="0" presId="urn:microsoft.com/office/officeart/2005/8/layout/orgChart1"/>
    <dgm:cxn modelId="{64904640-FE52-4E6D-BF32-154F335282A9}" type="presParOf" srcId="{CC4325F1-456F-4A97-8A54-F76E43FE3149}" destId="{747276EC-0D91-4E3E-8B2E-5DADA87AB8CE}" srcOrd="1" destOrd="0" presId="urn:microsoft.com/office/officeart/2005/8/layout/orgChart1"/>
    <dgm:cxn modelId="{F1B3DA34-AF29-4E50-AC3F-2B9716E60CA4}" type="presParOf" srcId="{CC4325F1-456F-4A97-8A54-F76E43FE3149}" destId="{99780FB6-CDB5-4A8D-A07C-E8E4667343B8}" srcOrd="2" destOrd="0" presId="urn:microsoft.com/office/officeart/2005/8/layout/orgChart1"/>
    <dgm:cxn modelId="{0AB0A9F1-60FE-4C18-93D6-B42E7306945C}" type="presParOf" srcId="{5C0D0774-938A-4F6E-B01B-9B84711954EE}" destId="{FAD2E0C8-507E-4E1A-B939-9C5EA81DC2FE}" srcOrd="2" destOrd="0" presId="urn:microsoft.com/office/officeart/2005/8/layout/orgChart1"/>
    <dgm:cxn modelId="{CAB06A47-B058-4ADF-B89F-C0E6E0F23DDE}" type="presParOf" srcId="{5957D5C2-5A34-4909-B2B5-F9C99461F311}" destId="{73646372-E536-4097-9361-0F46A780312B}" srcOrd="2" destOrd="0" presId="urn:microsoft.com/office/officeart/2005/8/layout/orgChart1"/>
    <dgm:cxn modelId="{656F2985-9746-4AB7-84C3-E6943F2AC28C}" type="presParOf" srcId="{5957D5C2-5A34-4909-B2B5-F9C99461F311}" destId="{C35D370B-9D97-473B-B5B6-FA08E686B4DD}" srcOrd="3" destOrd="0" presId="urn:microsoft.com/office/officeart/2005/8/layout/orgChart1"/>
    <dgm:cxn modelId="{59E84A28-5418-4C39-95DE-A893900168C9}" type="presParOf" srcId="{C35D370B-9D97-473B-B5B6-FA08E686B4DD}" destId="{2213486F-280F-4F51-A682-5548BC61EAAC}" srcOrd="0" destOrd="0" presId="urn:microsoft.com/office/officeart/2005/8/layout/orgChart1"/>
    <dgm:cxn modelId="{A46182B1-ACED-4ADD-B4AC-4E3EDF231441}" type="presParOf" srcId="{2213486F-280F-4F51-A682-5548BC61EAAC}" destId="{FAC8978D-8A9E-41DD-91FC-B3447CB1444B}" srcOrd="0" destOrd="0" presId="urn:microsoft.com/office/officeart/2005/8/layout/orgChart1"/>
    <dgm:cxn modelId="{D009136B-EC6E-4C33-8FA0-E678A9FB84C2}" type="presParOf" srcId="{2213486F-280F-4F51-A682-5548BC61EAAC}" destId="{7A1DFBE2-EA81-4F44-9EF6-A421BC28973B}" srcOrd="1" destOrd="0" presId="urn:microsoft.com/office/officeart/2005/8/layout/orgChart1"/>
    <dgm:cxn modelId="{FD8B64DB-6773-41FB-BD12-1D7F8D752E83}" type="presParOf" srcId="{C35D370B-9D97-473B-B5B6-FA08E686B4DD}" destId="{E70F1D8D-0BA4-46E4-9E89-9F4063630D0D}" srcOrd="1" destOrd="0" presId="urn:microsoft.com/office/officeart/2005/8/layout/orgChart1"/>
    <dgm:cxn modelId="{716A0D90-E1C8-4D8F-A3A6-2560419CA38A}" type="presParOf" srcId="{E70F1D8D-0BA4-46E4-9E89-9F4063630D0D}" destId="{363F8297-5324-483C-BFBB-B210757B198C}" srcOrd="0" destOrd="0" presId="urn:microsoft.com/office/officeart/2005/8/layout/orgChart1"/>
    <dgm:cxn modelId="{AB2E2398-C11E-43AE-9291-890A6184CC41}" type="presParOf" srcId="{E70F1D8D-0BA4-46E4-9E89-9F4063630D0D}" destId="{E5562C85-712C-4D53-936E-309A09AF1153}" srcOrd="1" destOrd="0" presId="urn:microsoft.com/office/officeart/2005/8/layout/orgChart1"/>
    <dgm:cxn modelId="{114E3A86-B13E-41BB-9D99-6B06D1B3EE6B}" type="presParOf" srcId="{E5562C85-712C-4D53-936E-309A09AF1153}" destId="{70194BD2-A53A-40DA-BE51-E06876DA1872}" srcOrd="0" destOrd="0" presId="urn:microsoft.com/office/officeart/2005/8/layout/orgChart1"/>
    <dgm:cxn modelId="{6C71FFE9-524C-4F3D-B448-BA09EFAF1196}" type="presParOf" srcId="{70194BD2-A53A-40DA-BE51-E06876DA1872}" destId="{3B102C13-2265-449E-9664-BE03570BD9D1}" srcOrd="0" destOrd="0" presId="urn:microsoft.com/office/officeart/2005/8/layout/orgChart1"/>
    <dgm:cxn modelId="{054709DC-6671-4633-BE55-EA9CCC5CE826}" type="presParOf" srcId="{70194BD2-A53A-40DA-BE51-E06876DA1872}" destId="{93DF199E-1EFD-4DFA-B3DB-BA66D9BBB801}" srcOrd="1" destOrd="0" presId="urn:microsoft.com/office/officeart/2005/8/layout/orgChart1"/>
    <dgm:cxn modelId="{2003662E-0A1E-41CE-A772-41C74AF805F9}" type="presParOf" srcId="{E5562C85-712C-4D53-936E-309A09AF1153}" destId="{1E364182-070B-4583-BED8-E3BC649EC6D0}" srcOrd="1" destOrd="0" presId="urn:microsoft.com/office/officeart/2005/8/layout/orgChart1"/>
    <dgm:cxn modelId="{3034BB80-F668-4238-BAFC-8CD24530F026}" type="presParOf" srcId="{E5562C85-712C-4D53-936E-309A09AF1153}" destId="{01937F06-55C3-49A5-BAEC-56D96735469B}" srcOrd="2" destOrd="0" presId="urn:microsoft.com/office/officeart/2005/8/layout/orgChart1"/>
    <dgm:cxn modelId="{341FB8F1-AB4D-4A81-B410-2C2D260FD835}" type="presParOf" srcId="{E70F1D8D-0BA4-46E4-9E89-9F4063630D0D}" destId="{605F29CE-2EE9-4150-BA60-A08F76DAA3D2}" srcOrd="2" destOrd="0" presId="urn:microsoft.com/office/officeart/2005/8/layout/orgChart1"/>
    <dgm:cxn modelId="{8F689C60-142D-4C04-94EA-6695CCF84BA8}" type="presParOf" srcId="{E70F1D8D-0BA4-46E4-9E89-9F4063630D0D}" destId="{20FC4458-936C-4377-AFE2-3B60A7D7C371}" srcOrd="3" destOrd="0" presId="urn:microsoft.com/office/officeart/2005/8/layout/orgChart1"/>
    <dgm:cxn modelId="{B0C261A7-E2F5-4F27-B75F-B16AA88B1537}" type="presParOf" srcId="{20FC4458-936C-4377-AFE2-3B60A7D7C371}" destId="{EA155994-9EC3-4BD8-B01B-353C9FE87CD5}" srcOrd="0" destOrd="0" presId="urn:microsoft.com/office/officeart/2005/8/layout/orgChart1"/>
    <dgm:cxn modelId="{91C44FD8-4EBF-4391-A2C1-82436A47B290}" type="presParOf" srcId="{EA155994-9EC3-4BD8-B01B-353C9FE87CD5}" destId="{6053D35F-DC01-4439-B53C-3B0A4A855C70}" srcOrd="0" destOrd="0" presId="urn:microsoft.com/office/officeart/2005/8/layout/orgChart1"/>
    <dgm:cxn modelId="{5A5CEE48-7ED4-4D5B-92AD-A3AC8999256A}" type="presParOf" srcId="{EA155994-9EC3-4BD8-B01B-353C9FE87CD5}" destId="{D2799EDD-D71A-4C78-8427-FA6993E7C369}" srcOrd="1" destOrd="0" presId="urn:microsoft.com/office/officeart/2005/8/layout/orgChart1"/>
    <dgm:cxn modelId="{0EA9FC44-0A49-460B-A7E2-1490CC6157A5}" type="presParOf" srcId="{20FC4458-936C-4377-AFE2-3B60A7D7C371}" destId="{DE548F2D-875B-46ED-8A52-403518557561}" srcOrd="1" destOrd="0" presId="urn:microsoft.com/office/officeart/2005/8/layout/orgChart1"/>
    <dgm:cxn modelId="{08B87512-6838-490D-B723-44CF505F270B}" type="presParOf" srcId="{20FC4458-936C-4377-AFE2-3B60A7D7C371}" destId="{E5C1F053-1727-4959-93A6-2E654C1E01B6}" srcOrd="2" destOrd="0" presId="urn:microsoft.com/office/officeart/2005/8/layout/orgChart1"/>
    <dgm:cxn modelId="{241D2272-3201-4F7D-A33B-C12837721262}" type="presParOf" srcId="{C35D370B-9D97-473B-B5B6-FA08E686B4DD}" destId="{77F4D6C0-4988-42A0-B0B5-9C160A61C7C4}" srcOrd="2" destOrd="0" presId="urn:microsoft.com/office/officeart/2005/8/layout/orgChart1"/>
    <dgm:cxn modelId="{46B93496-C9CE-45B9-8569-B196E62E3C7A}" type="presParOf" srcId="{50A902D8-DB4B-4A99-841C-9329E405B263}" destId="{E9EA6377-4604-469B-B58E-FC2F266C4AB1}" srcOrd="2" destOrd="0" presId="urn:microsoft.com/office/officeart/2005/8/layout/orgChart1"/>
    <dgm:cxn modelId="{BC911646-E031-468D-97C3-83AFE641CE86}" type="presParOf" srcId="{83CE87F3-B964-4C23-8797-480F84897E4B}" destId="{009916B9-567A-4142-B7E1-5A687F72ADD4}" srcOrd="4" destOrd="0" presId="urn:microsoft.com/office/officeart/2005/8/layout/orgChart1"/>
    <dgm:cxn modelId="{522113BC-BAE1-4395-88D3-D0E4B5EAE513}" type="presParOf" srcId="{83CE87F3-B964-4C23-8797-480F84897E4B}" destId="{3A2A16D4-38E0-4033-930F-00F8F3162E6B}" srcOrd="5" destOrd="0" presId="urn:microsoft.com/office/officeart/2005/8/layout/orgChart1"/>
    <dgm:cxn modelId="{0F3F6F8E-0C05-4838-A6C5-101B7AE87D23}" type="presParOf" srcId="{3A2A16D4-38E0-4033-930F-00F8F3162E6B}" destId="{FF3BB1C8-7E07-44CD-B229-95A951706B5A}" srcOrd="0" destOrd="0" presId="urn:microsoft.com/office/officeart/2005/8/layout/orgChart1"/>
    <dgm:cxn modelId="{3188B262-5681-4B31-9605-7ACC0B6D3B43}" type="presParOf" srcId="{FF3BB1C8-7E07-44CD-B229-95A951706B5A}" destId="{685535E9-4E5B-4929-8F71-A33966682D16}" srcOrd="0" destOrd="0" presId="urn:microsoft.com/office/officeart/2005/8/layout/orgChart1"/>
    <dgm:cxn modelId="{31472CC0-7817-414E-A457-737C967073EB}" type="presParOf" srcId="{FF3BB1C8-7E07-44CD-B229-95A951706B5A}" destId="{FB7D6728-3F16-427A-B58E-2E4B5F74C91B}" srcOrd="1" destOrd="0" presId="urn:microsoft.com/office/officeart/2005/8/layout/orgChart1"/>
    <dgm:cxn modelId="{DB484402-34ED-4CC5-969B-B047B4C6CA73}" type="presParOf" srcId="{3A2A16D4-38E0-4033-930F-00F8F3162E6B}" destId="{8056BBD5-DC88-40C4-A2EF-A71F7DDC5DF2}" srcOrd="1" destOrd="0" presId="urn:microsoft.com/office/officeart/2005/8/layout/orgChart1"/>
    <dgm:cxn modelId="{B1BA0F04-46D3-45CB-8C29-F7117185BFDF}" type="presParOf" srcId="{3A2A16D4-38E0-4033-930F-00F8F3162E6B}" destId="{1524D867-9F56-4128-B86A-0B4B5194A7C7}" srcOrd="2" destOrd="0" presId="urn:microsoft.com/office/officeart/2005/8/layout/orgChart1"/>
    <dgm:cxn modelId="{21BF9DA2-2109-4926-BC26-3F80F15F7647}" type="presParOf" srcId="{681E13C0-B136-4F0C-A22A-3ECB57987658}" destId="{C4F26084-2A6A-4A12-85C8-D5CCCDBAE601}" srcOrd="2" destOrd="0" presId="urn:microsoft.com/office/officeart/2005/8/layout/orgChart1"/>
    <dgm:cxn modelId="{BC90A4A1-5652-42B1-86C4-1520B68A2F0C}" type="presParOf" srcId="{533D5CEC-597F-4A06-AF88-0557B1234BDE}" destId="{7E5F1C8A-E8E0-400B-8F7A-9301A042DDF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0AA78BD-4928-4685-8370-A546C40C5E67}" type="doc">
      <dgm:prSet loTypeId="urn:microsoft.com/office/officeart/2005/8/layout/orgChart1" loCatId="hierarchy" qsTypeId="urn:microsoft.com/office/officeart/2005/8/quickstyle/simple5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BF23DCD-D14D-4652-B874-9F574610E87F}">
      <dgm:prSet phldrT="[Text]" custT="1"/>
      <dgm:spPr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ru-RU" sz="1800" b="1">
              <a:solidFill>
                <a:schemeClr val="tx1"/>
              </a:solidFill>
            </a:rPr>
            <a:t>Источники эпидемического анализа</a:t>
          </a:r>
        </a:p>
      </dgm:t>
    </dgm:pt>
    <dgm:pt modelId="{B409898D-E27C-41BE-A35C-87206B918AE1}" type="parTrans" cxnId="{34641E0B-95F1-4BA8-B791-FDC78308CDC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A18E1566-3773-4D75-AF72-86C4B1D6D836}" type="sibTrans" cxnId="{34641E0B-95F1-4BA8-B791-FDC78308CDC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2258C22-54CB-48FC-AC5A-49FB0793333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600">
              <a:solidFill>
                <a:schemeClr val="tx1"/>
              </a:solidFill>
            </a:rPr>
            <a:t>Надзор на основе показателей (НОП)</a:t>
          </a:r>
        </a:p>
      </dgm:t>
    </dgm:pt>
    <dgm:pt modelId="{45411D7C-3F8A-4B1A-AFFB-B8E34BBD757F}" type="parTrans" cxnId="{BEE23E3D-DE7D-4102-AC68-56B61A21B830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E626701-CCBC-46B3-A519-19F66EDBFAA6}" type="sibTrans" cxnId="{BEE23E3D-DE7D-4102-AC68-56B61A21B830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FDEF69D0-F697-4FFE-A00A-408790736519}">
      <dgm:prSet phldrT="[Text]" custT="1"/>
      <dgm:spPr>
        <a:solidFill>
          <a:srgbClr val="69AE27"/>
        </a:solidFill>
      </dgm:spPr>
      <dgm:t>
        <a:bodyPr/>
        <a:lstStyle/>
        <a:p>
          <a:r>
            <a:rPr lang="ru-RU" sz="1600">
              <a:solidFill>
                <a:schemeClr val="tx1"/>
              </a:solidFill>
            </a:rPr>
            <a:t>Надзор на основе событий (НОС)</a:t>
          </a:r>
        </a:p>
      </dgm:t>
    </dgm:pt>
    <dgm:pt modelId="{030EE85A-2226-434B-BFDD-E1EEB550750A}" type="parTrans" cxnId="{D63D90E1-70C5-458D-835A-9D6C31F04A75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A315C1A-135E-4C1D-9770-63EB99D1BD4F}" type="sibTrans" cxnId="{D63D90E1-70C5-458D-835A-9D6C31F04A75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CA21FE9E-E36A-418D-83E0-DD030C82A785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Открытые официальные источники </a:t>
          </a:r>
        </a:p>
      </dgm:t>
    </dgm:pt>
    <dgm:pt modelId="{7F2E2247-3E22-4FE3-8E6E-52E431E1AE6D}" type="parTrans" cxnId="{6A57945B-4071-4104-B494-D9DB5726B32D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E5C3DA2F-D15E-4272-8A20-C497507132FD}" type="sibTrans" cxnId="{6A57945B-4071-4104-B494-D9DB5726B32D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DCDDA8C-8DFC-47C1-A4E1-096910C1CB90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>
            <a:lnSpc>
              <a:spcPts val="1800"/>
            </a:lnSpc>
          </a:pPr>
          <a:r>
            <a:rPr lang="ru-RU" sz="1600" b="1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gm:t>
    </dgm:pt>
    <dgm:pt modelId="{497F5C57-54E2-454E-A1F6-9646B994466E}" type="parTrans" cxnId="{C4C2447F-0CBF-4E59-80E4-34F574CDDCBE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3075B2F-40EC-481B-84E7-DE8BDDA77768}" type="sibTrans" cxnId="{C4C2447F-0CBF-4E59-80E4-34F574CDDCB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997B1B5C-3FDF-44FD-824D-5BB5AE9E42DA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Неофициальные источники</a:t>
          </a:r>
        </a:p>
      </dgm:t>
    </dgm:pt>
    <dgm:pt modelId="{B97EF10F-D6D6-47F0-9D82-D18A317E54A8}" type="parTrans" cxnId="{40650FD8-8692-4932-B165-E4ECEBA661FC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3435509-BAEB-4AF8-AD21-F4E9C2FE1411}" type="sibTrans" cxnId="{40650FD8-8692-4932-B165-E4ECEBA661FC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5AA5E3B-B8EA-4C41-B2FB-1593E78580CD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Ограниченные платформы</a:t>
          </a:r>
        </a:p>
      </dgm:t>
    </dgm:pt>
    <dgm:pt modelId="{7EAA2B24-9945-47D3-9883-C75FBB3C3EFF}" type="parTrans" cxnId="{0E11FBD5-35C8-4E01-BA67-D9A0E2B6DB98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6E2AAA0-60C5-4AF5-9A01-37414B9120C4}" type="sibTrans" cxnId="{0E11FBD5-35C8-4E01-BA67-D9A0E2B6DB98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6BCC867C-4111-49C2-B71E-BDF0A754E0BF}">
      <dgm:prSet phldrT="[Text]" custT="1"/>
      <dgm:spPr/>
      <dgm:t>
        <a:bodyPr/>
        <a:lstStyle/>
        <a:p>
          <a:r>
            <a:rPr lang="ru-RU" sz="1600">
              <a:solidFill>
                <a:schemeClr val="tx1"/>
              </a:solidFill>
            </a:rPr>
            <a:t>Веб-агрегаторы</a:t>
          </a:r>
        </a:p>
      </dgm:t>
    </dgm:pt>
    <dgm:pt modelId="{5E4AF7D3-7873-4FE2-AB2B-7ECE5C58966B}" type="parTrans" cxnId="{8734BADE-9FE1-4CCD-BCC9-6D3DE93587A6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C038D65-197B-4AF7-9A94-9972646E1603}" type="sibTrans" cxnId="{8734BADE-9FE1-4CCD-BCC9-6D3DE93587A6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48A6B4E-6A7F-4298-A9D4-743E20321FC6}">
      <dgm:prSet phldrT="[Text]" custT="1"/>
      <dgm:spPr/>
      <dgm:t>
        <a:bodyPr/>
        <a:lstStyle/>
        <a:p>
          <a:r>
            <a:rPr lang="ru-RU" sz="1600">
              <a:solidFill>
                <a:schemeClr val="tx1"/>
              </a:solidFill>
            </a:rPr>
            <a:t>Социальные сети</a:t>
          </a:r>
        </a:p>
      </dgm:t>
    </dgm:pt>
    <dgm:pt modelId="{C2BEB798-27C4-4CBF-BE50-24313436FC1B}" type="parTrans" cxnId="{E220E7F9-5D14-4EE3-B5CC-2485C3980D62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417CC8C4-492F-4721-94DC-D96652438D5D}" type="sibTrans" cxnId="{E220E7F9-5D14-4EE3-B5CC-2485C3980D6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5B6D5D8D-EE4B-427A-A0B3-B73682E41447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Модерируемые </a:t>
          </a:r>
        </a:p>
      </dgm:t>
    </dgm:pt>
    <dgm:pt modelId="{4B6E5B56-02D2-43D5-B3FF-29B1B263E93C}" type="parTrans" cxnId="{CF418F00-4811-4229-9566-3D4DAE804669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40DEE61-7F03-44FC-8953-4427FCD7A6AE}" type="sibTrans" cxnId="{CF418F00-4811-4229-9566-3D4DAE804669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391138D0-7426-4BD1-8036-8CC3251FEC3A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Автоматический </a:t>
          </a:r>
        </a:p>
      </dgm:t>
    </dgm:pt>
    <dgm:pt modelId="{206715AE-53DF-4399-BB9C-07E75B2110A9}" type="parTrans" cxnId="{797FC966-EDB8-4D67-B918-20A0066C13B1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566CB97-9E9B-47C6-91B0-191FC0F52C97}" type="sibTrans" cxnId="{797FC966-EDB8-4D67-B918-20A0066C13B1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E73BAC4-8F29-4D3D-BE1C-B9DF11BE6A13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Ручной мониторинг </a:t>
          </a:r>
        </a:p>
      </dgm:t>
    </dgm:pt>
    <dgm:pt modelId="{07EDBE49-2488-47B3-82FE-CF80D1B1F213}" type="parTrans" cxnId="{94FAE804-3FE1-451A-8303-D8457D17B284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356B0B3-DFA3-464F-B55C-729706C82A5C}" type="sibTrans" cxnId="{94FAE804-3FE1-451A-8303-D8457D17B284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7A581C72-95EA-487F-95FF-C0E9F966BBDE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Автоматический мониторинг</a:t>
          </a:r>
        </a:p>
      </dgm:t>
    </dgm:pt>
    <dgm:pt modelId="{1C9227C2-EA2C-4127-8991-6749525E9F50}" type="parTrans" cxnId="{BA8DB799-2A94-42D2-BB2C-8CE7DC5A0B4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E0C99832-0AB2-481B-938B-C3751E09CF2E}" type="sibTrans" cxnId="{BA8DB799-2A94-42D2-BB2C-8CE7DC5A0B4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2DDB4B63-E25B-44D0-8308-FB2D55EF7A94}" type="pres">
      <dgm:prSet presAssocID="{10AA78BD-4928-4685-8370-A546C40C5E6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33D5CEC-597F-4A06-AF88-0557B1234BDE}" type="pres">
      <dgm:prSet presAssocID="{3BF23DCD-D14D-4652-B874-9F574610E87F}" presName="hierRoot1" presStyleCnt="0">
        <dgm:presLayoutVars>
          <dgm:hierBranch val="init"/>
        </dgm:presLayoutVars>
      </dgm:prSet>
      <dgm:spPr/>
    </dgm:pt>
    <dgm:pt modelId="{A4CE7B08-7D79-42CF-A402-AD67ACACD346}" type="pres">
      <dgm:prSet presAssocID="{3BF23DCD-D14D-4652-B874-9F574610E87F}" presName="rootComposite1" presStyleCnt="0"/>
      <dgm:spPr/>
    </dgm:pt>
    <dgm:pt modelId="{C1F0DADE-DA22-4CBB-AA05-4F3FCB308B2C}" type="pres">
      <dgm:prSet presAssocID="{3BF23DCD-D14D-4652-B874-9F574610E87F}" presName="rootText1" presStyleLbl="node0" presStyleIdx="0" presStyleCnt="1" custScaleX="421605" custLinFactNeighborX="65382">
        <dgm:presLayoutVars>
          <dgm:chPref val="3"/>
        </dgm:presLayoutVars>
      </dgm:prSet>
      <dgm:spPr/>
    </dgm:pt>
    <dgm:pt modelId="{7936441A-BFD1-4D04-B4C4-EC4AC25EAD7F}" type="pres">
      <dgm:prSet presAssocID="{3BF23DCD-D14D-4652-B874-9F574610E87F}" presName="rootConnector1" presStyleLbl="node1" presStyleIdx="0" presStyleCnt="0"/>
      <dgm:spPr/>
    </dgm:pt>
    <dgm:pt modelId="{7419DE65-44DB-4625-B579-2B801A1F536B}" type="pres">
      <dgm:prSet presAssocID="{3BF23DCD-D14D-4652-B874-9F574610E87F}" presName="hierChild2" presStyleCnt="0"/>
      <dgm:spPr/>
    </dgm:pt>
    <dgm:pt modelId="{27FCCD8B-CCFE-4FCD-AAF2-835EAA45CC31}" type="pres">
      <dgm:prSet presAssocID="{45411D7C-3F8A-4B1A-AFFB-B8E34BBD757F}" presName="Name37" presStyleLbl="parChTrans1D2" presStyleIdx="0" presStyleCnt="2"/>
      <dgm:spPr/>
    </dgm:pt>
    <dgm:pt modelId="{DDCA9B3D-0F7D-4B0D-B85D-7F07397B8566}" type="pres">
      <dgm:prSet presAssocID="{D2258C22-54CB-48FC-AC5A-49FB07933336}" presName="hierRoot2" presStyleCnt="0">
        <dgm:presLayoutVars>
          <dgm:hierBranch/>
        </dgm:presLayoutVars>
      </dgm:prSet>
      <dgm:spPr/>
    </dgm:pt>
    <dgm:pt modelId="{E98BD5D9-5FDF-4222-A601-80D9F3988C45}" type="pres">
      <dgm:prSet presAssocID="{D2258C22-54CB-48FC-AC5A-49FB07933336}" presName="rootComposite" presStyleCnt="0"/>
      <dgm:spPr/>
    </dgm:pt>
    <dgm:pt modelId="{DCFC9C9D-318B-4B42-8455-B74FA1139AF9}" type="pres">
      <dgm:prSet presAssocID="{D2258C22-54CB-48FC-AC5A-49FB07933336}" presName="rootText" presStyleLbl="node2" presStyleIdx="0" presStyleCnt="2" custScaleX="172803" custLinFactNeighborX="-49336">
        <dgm:presLayoutVars>
          <dgm:chPref val="3"/>
        </dgm:presLayoutVars>
      </dgm:prSet>
      <dgm:spPr/>
    </dgm:pt>
    <dgm:pt modelId="{D66CC37F-1598-4AB2-8566-701FE03BFC25}" type="pres">
      <dgm:prSet presAssocID="{D2258C22-54CB-48FC-AC5A-49FB07933336}" presName="rootConnector" presStyleLbl="node2" presStyleIdx="0" presStyleCnt="2"/>
      <dgm:spPr/>
    </dgm:pt>
    <dgm:pt modelId="{750A9D22-0F77-4E57-90E1-3FFD69B78071}" type="pres">
      <dgm:prSet presAssocID="{D2258C22-54CB-48FC-AC5A-49FB07933336}" presName="hierChild4" presStyleCnt="0"/>
      <dgm:spPr/>
    </dgm:pt>
    <dgm:pt modelId="{DC80C75E-C69C-4F07-9CD2-489B5FABCB6D}" type="pres">
      <dgm:prSet presAssocID="{497F5C57-54E2-454E-A1F6-9646B994466E}" presName="Name35" presStyleLbl="parChTrans1D3" presStyleIdx="0" presStyleCnt="4"/>
      <dgm:spPr/>
    </dgm:pt>
    <dgm:pt modelId="{C4D8AB64-5177-45B4-8A41-8A32160E19DC}" type="pres">
      <dgm:prSet presAssocID="{BDCDDA8C-8DFC-47C1-A4E1-096910C1CB90}" presName="hierRoot2" presStyleCnt="0">
        <dgm:presLayoutVars>
          <dgm:hierBranch/>
        </dgm:presLayoutVars>
      </dgm:prSet>
      <dgm:spPr/>
    </dgm:pt>
    <dgm:pt modelId="{9C74711E-EEB2-477B-B5BA-C7F17E62FEF4}" type="pres">
      <dgm:prSet presAssocID="{BDCDDA8C-8DFC-47C1-A4E1-096910C1CB90}" presName="rootComposite" presStyleCnt="0"/>
      <dgm:spPr/>
    </dgm:pt>
    <dgm:pt modelId="{186F031B-D164-45C6-AEEF-88478D96D870}" type="pres">
      <dgm:prSet presAssocID="{BDCDDA8C-8DFC-47C1-A4E1-096910C1CB90}" presName="rootText" presStyleLbl="node3" presStyleIdx="0" presStyleCnt="4" custScaleX="173481" custScaleY="323309" custLinFactNeighborX="-49489" custLinFactNeighborY="2320">
        <dgm:presLayoutVars>
          <dgm:chPref val="3"/>
        </dgm:presLayoutVars>
      </dgm:prSet>
      <dgm:spPr/>
    </dgm:pt>
    <dgm:pt modelId="{62BA834C-34AE-471E-8699-9A7EF68C659D}" type="pres">
      <dgm:prSet presAssocID="{BDCDDA8C-8DFC-47C1-A4E1-096910C1CB90}" presName="rootConnector" presStyleLbl="node3" presStyleIdx="0" presStyleCnt="4"/>
      <dgm:spPr/>
    </dgm:pt>
    <dgm:pt modelId="{C19DF997-C616-4114-B994-22997D327383}" type="pres">
      <dgm:prSet presAssocID="{BDCDDA8C-8DFC-47C1-A4E1-096910C1CB90}" presName="hierChild4" presStyleCnt="0"/>
      <dgm:spPr/>
    </dgm:pt>
    <dgm:pt modelId="{AC6FC665-CE54-4771-AA01-47ABC01A321F}" type="pres">
      <dgm:prSet presAssocID="{BDCDDA8C-8DFC-47C1-A4E1-096910C1CB90}" presName="hierChild5" presStyleCnt="0"/>
      <dgm:spPr/>
    </dgm:pt>
    <dgm:pt modelId="{351B9B59-7137-4E87-950A-2C2D9524F735}" type="pres">
      <dgm:prSet presAssocID="{D2258C22-54CB-48FC-AC5A-49FB07933336}" presName="hierChild5" presStyleCnt="0"/>
      <dgm:spPr/>
    </dgm:pt>
    <dgm:pt modelId="{1C81A377-F54B-4A65-8CEE-5F696FC24AB3}" type="pres">
      <dgm:prSet presAssocID="{030EE85A-2226-434B-BFDD-E1EEB550750A}" presName="Name37" presStyleLbl="parChTrans1D2" presStyleIdx="1" presStyleCnt="2"/>
      <dgm:spPr/>
    </dgm:pt>
    <dgm:pt modelId="{681E13C0-B136-4F0C-A22A-3ECB57987658}" type="pres">
      <dgm:prSet presAssocID="{FDEF69D0-F697-4FFE-A00A-408790736519}" presName="hierRoot2" presStyleCnt="0">
        <dgm:presLayoutVars>
          <dgm:hierBranch val="init"/>
        </dgm:presLayoutVars>
      </dgm:prSet>
      <dgm:spPr/>
    </dgm:pt>
    <dgm:pt modelId="{230EC129-6B8B-45CF-847D-238B0F473405}" type="pres">
      <dgm:prSet presAssocID="{FDEF69D0-F697-4FFE-A00A-408790736519}" presName="rootComposite" presStyleCnt="0"/>
      <dgm:spPr/>
    </dgm:pt>
    <dgm:pt modelId="{4EEACEDB-4FDE-4620-9D82-683F265FC5CD}" type="pres">
      <dgm:prSet presAssocID="{FDEF69D0-F697-4FFE-A00A-408790736519}" presName="rootText" presStyleLbl="node2" presStyleIdx="1" presStyleCnt="2" custScaleX="273368" custLinFactNeighborX="32395">
        <dgm:presLayoutVars>
          <dgm:chPref val="3"/>
        </dgm:presLayoutVars>
      </dgm:prSet>
      <dgm:spPr/>
    </dgm:pt>
    <dgm:pt modelId="{78D5A274-F864-4477-83DF-BD59724E8605}" type="pres">
      <dgm:prSet presAssocID="{FDEF69D0-F697-4FFE-A00A-408790736519}" presName="rootConnector" presStyleLbl="node2" presStyleIdx="1" presStyleCnt="2"/>
      <dgm:spPr/>
    </dgm:pt>
    <dgm:pt modelId="{83CE87F3-B964-4C23-8797-480F84897E4B}" type="pres">
      <dgm:prSet presAssocID="{FDEF69D0-F697-4FFE-A00A-408790736519}" presName="hierChild4" presStyleCnt="0"/>
      <dgm:spPr/>
    </dgm:pt>
    <dgm:pt modelId="{09A2ECE2-1C57-4656-8AEE-0AE8E66D0C4A}" type="pres">
      <dgm:prSet presAssocID="{7F2E2247-3E22-4FE3-8E6E-52E431E1AE6D}" presName="Name37" presStyleLbl="parChTrans1D3" presStyleIdx="1" presStyleCnt="4"/>
      <dgm:spPr/>
    </dgm:pt>
    <dgm:pt modelId="{EC1E58CC-882A-41BD-9C68-992570B3DAF0}" type="pres">
      <dgm:prSet presAssocID="{CA21FE9E-E36A-418D-83E0-DD030C82A785}" presName="hierRoot2" presStyleCnt="0">
        <dgm:presLayoutVars>
          <dgm:hierBranch val="init"/>
        </dgm:presLayoutVars>
      </dgm:prSet>
      <dgm:spPr/>
    </dgm:pt>
    <dgm:pt modelId="{2CBBABA8-0547-426B-9A0A-17560BA3C0C6}" type="pres">
      <dgm:prSet presAssocID="{CA21FE9E-E36A-418D-83E0-DD030C82A785}" presName="rootComposite" presStyleCnt="0"/>
      <dgm:spPr/>
    </dgm:pt>
    <dgm:pt modelId="{9FF3A39D-0905-4C97-9D51-3FC2F3A87DBE}" type="pres">
      <dgm:prSet presAssocID="{CA21FE9E-E36A-418D-83E0-DD030C82A785}" presName="rootText" presStyleLbl="node3" presStyleIdx="1" presStyleCnt="4" custScaleX="150629" custScaleY="114723" custLinFactX="178482" custLinFactNeighborX="200000" custLinFactNeighborY="19707">
        <dgm:presLayoutVars>
          <dgm:chPref val="3"/>
        </dgm:presLayoutVars>
      </dgm:prSet>
      <dgm:spPr/>
    </dgm:pt>
    <dgm:pt modelId="{DBF96B58-DF81-4C61-9EDE-16BC6E166CAA}" type="pres">
      <dgm:prSet presAssocID="{CA21FE9E-E36A-418D-83E0-DD030C82A785}" presName="rootConnector" presStyleLbl="node3" presStyleIdx="1" presStyleCnt="4"/>
      <dgm:spPr/>
    </dgm:pt>
    <dgm:pt modelId="{71E8CD6B-22DF-40D0-A450-5A83ECA57B79}" type="pres">
      <dgm:prSet presAssocID="{CA21FE9E-E36A-418D-83E0-DD030C82A785}" presName="hierChild4" presStyleCnt="0"/>
      <dgm:spPr/>
    </dgm:pt>
    <dgm:pt modelId="{4A492CF1-F250-429C-A9E8-37B5F3B848F3}" type="pres">
      <dgm:prSet presAssocID="{CA21FE9E-E36A-418D-83E0-DD030C82A785}" presName="hierChild5" presStyleCnt="0"/>
      <dgm:spPr/>
    </dgm:pt>
    <dgm:pt modelId="{9F87F3D8-CDB0-49AB-8758-85D486D76ED3}" type="pres">
      <dgm:prSet presAssocID="{B97EF10F-D6D6-47F0-9D82-D18A317E54A8}" presName="Name37" presStyleLbl="parChTrans1D3" presStyleIdx="2" presStyleCnt="4"/>
      <dgm:spPr/>
    </dgm:pt>
    <dgm:pt modelId="{50A902D8-DB4B-4A99-841C-9329E405B263}" type="pres">
      <dgm:prSet presAssocID="{997B1B5C-3FDF-44FD-824D-5BB5AE9E42DA}" presName="hierRoot2" presStyleCnt="0">
        <dgm:presLayoutVars>
          <dgm:hierBranch val="init"/>
        </dgm:presLayoutVars>
      </dgm:prSet>
      <dgm:spPr/>
    </dgm:pt>
    <dgm:pt modelId="{34524373-9CC2-4AF5-AA9C-ADCE3147CAAC}" type="pres">
      <dgm:prSet presAssocID="{997B1B5C-3FDF-44FD-824D-5BB5AE9E42DA}" presName="rootComposite" presStyleCnt="0"/>
      <dgm:spPr/>
    </dgm:pt>
    <dgm:pt modelId="{2CA59586-9F06-4B39-8838-CA47892FF3C1}" type="pres">
      <dgm:prSet presAssocID="{997B1B5C-3FDF-44FD-824D-5BB5AE9E42DA}" presName="rootText" presStyleLbl="node3" presStyleIdx="2" presStyleCnt="4" custLinFactNeighborX="11016" custLinFactNeighborY="19592">
        <dgm:presLayoutVars>
          <dgm:chPref val="3"/>
        </dgm:presLayoutVars>
      </dgm:prSet>
      <dgm:spPr/>
    </dgm:pt>
    <dgm:pt modelId="{42B565B1-F165-436D-9D3F-6BC8767A2F0A}" type="pres">
      <dgm:prSet presAssocID="{997B1B5C-3FDF-44FD-824D-5BB5AE9E42DA}" presName="rootConnector" presStyleLbl="node3" presStyleIdx="2" presStyleCnt="4"/>
      <dgm:spPr/>
    </dgm:pt>
    <dgm:pt modelId="{5957D5C2-5A34-4909-B2B5-F9C99461F311}" type="pres">
      <dgm:prSet presAssocID="{997B1B5C-3FDF-44FD-824D-5BB5AE9E42DA}" presName="hierChild4" presStyleCnt="0"/>
      <dgm:spPr/>
    </dgm:pt>
    <dgm:pt modelId="{D4DDEF46-FE07-4E57-AF4C-C117019FD2CB}" type="pres">
      <dgm:prSet presAssocID="{5E4AF7D3-7873-4FE2-AB2B-7ECE5C58966B}" presName="Name37" presStyleLbl="parChTrans1D4" presStyleIdx="0" presStyleCnt="6"/>
      <dgm:spPr/>
    </dgm:pt>
    <dgm:pt modelId="{5C0D0774-938A-4F6E-B01B-9B84711954EE}" type="pres">
      <dgm:prSet presAssocID="{6BCC867C-4111-49C2-B71E-BDF0A754E0BF}" presName="hierRoot2" presStyleCnt="0">
        <dgm:presLayoutVars>
          <dgm:hierBranch val="l"/>
        </dgm:presLayoutVars>
      </dgm:prSet>
      <dgm:spPr/>
    </dgm:pt>
    <dgm:pt modelId="{8ADF9AC3-97C4-4863-89EF-F38E62573E2F}" type="pres">
      <dgm:prSet presAssocID="{6BCC867C-4111-49C2-B71E-BDF0A754E0BF}" presName="rootComposite" presStyleCnt="0"/>
      <dgm:spPr/>
    </dgm:pt>
    <dgm:pt modelId="{2A57D823-3AA5-4A4B-AAD3-D613E6546A7C}" type="pres">
      <dgm:prSet presAssocID="{6BCC867C-4111-49C2-B71E-BDF0A754E0BF}" presName="rootText" presStyleLbl="node4" presStyleIdx="0" presStyleCnt="6" custScaleX="128258" custLinFactNeighborX="-28495" custLinFactNeighborY="35206">
        <dgm:presLayoutVars>
          <dgm:chPref val="3"/>
        </dgm:presLayoutVars>
      </dgm:prSet>
      <dgm:spPr/>
    </dgm:pt>
    <dgm:pt modelId="{9F6FE786-E40C-4DE0-9BF5-6D293C283B42}" type="pres">
      <dgm:prSet presAssocID="{6BCC867C-4111-49C2-B71E-BDF0A754E0BF}" presName="rootConnector" presStyleLbl="node4" presStyleIdx="0" presStyleCnt="6"/>
      <dgm:spPr/>
    </dgm:pt>
    <dgm:pt modelId="{65164181-3704-4AE6-A19F-9A61947117C7}" type="pres">
      <dgm:prSet presAssocID="{6BCC867C-4111-49C2-B71E-BDF0A754E0BF}" presName="hierChild4" presStyleCnt="0"/>
      <dgm:spPr/>
    </dgm:pt>
    <dgm:pt modelId="{15B3D504-35D5-4046-8412-31D600356292}" type="pres">
      <dgm:prSet presAssocID="{4B6E5B56-02D2-43D5-B3FF-29B1B263E93C}" presName="Name50" presStyleLbl="parChTrans1D4" presStyleIdx="1" presStyleCnt="6"/>
      <dgm:spPr/>
    </dgm:pt>
    <dgm:pt modelId="{14E33A6B-9F65-4502-82CA-FA2BF6610B68}" type="pres">
      <dgm:prSet presAssocID="{5B6D5D8D-EE4B-427A-A0B3-B73682E41447}" presName="hierRoot2" presStyleCnt="0">
        <dgm:presLayoutVars>
          <dgm:hierBranch val="init"/>
        </dgm:presLayoutVars>
      </dgm:prSet>
      <dgm:spPr/>
    </dgm:pt>
    <dgm:pt modelId="{CD8B3BBE-069A-4566-AC6F-2494144977E3}" type="pres">
      <dgm:prSet presAssocID="{5B6D5D8D-EE4B-427A-A0B3-B73682E41447}" presName="rootComposite" presStyleCnt="0"/>
      <dgm:spPr/>
    </dgm:pt>
    <dgm:pt modelId="{8D0C13AB-C462-43E3-A3AF-A564B358527F}" type="pres">
      <dgm:prSet presAssocID="{5B6D5D8D-EE4B-427A-A0B3-B73682E41447}" presName="rootText" presStyleLbl="node4" presStyleIdx="1" presStyleCnt="6" custScaleX="234054" custScaleY="128596" custLinFactNeighborX="59730" custLinFactNeighborY="27779">
        <dgm:presLayoutVars>
          <dgm:chPref val="3"/>
        </dgm:presLayoutVars>
      </dgm:prSet>
      <dgm:spPr/>
    </dgm:pt>
    <dgm:pt modelId="{065CF884-73B8-43AB-823E-FED2557416F5}" type="pres">
      <dgm:prSet presAssocID="{5B6D5D8D-EE4B-427A-A0B3-B73682E41447}" presName="rootConnector" presStyleLbl="node4" presStyleIdx="1" presStyleCnt="6"/>
      <dgm:spPr/>
    </dgm:pt>
    <dgm:pt modelId="{F5B9CF25-9DCC-4602-9548-CDAF4B8E2E81}" type="pres">
      <dgm:prSet presAssocID="{5B6D5D8D-EE4B-427A-A0B3-B73682E41447}" presName="hierChild4" presStyleCnt="0"/>
      <dgm:spPr/>
    </dgm:pt>
    <dgm:pt modelId="{F356F3DC-A3BF-4AB9-9C19-8842333EFF3C}" type="pres">
      <dgm:prSet presAssocID="{5B6D5D8D-EE4B-427A-A0B3-B73682E41447}" presName="hierChild5" presStyleCnt="0"/>
      <dgm:spPr/>
    </dgm:pt>
    <dgm:pt modelId="{DEB2829D-2A54-492A-9403-530798BCE525}" type="pres">
      <dgm:prSet presAssocID="{206715AE-53DF-4399-BB9C-07E75B2110A9}" presName="Name50" presStyleLbl="parChTrans1D4" presStyleIdx="2" presStyleCnt="6"/>
      <dgm:spPr/>
    </dgm:pt>
    <dgm:pt modelId="{CC4325F1-456F-4A97-8A54-F76E43FE3149}" type="pres">
      <dgm:prSet presAssocID="{391138D0-7426-4BD1-8036-8CC3251FEC3A}" presName="hierRoot2" presStyleCnt="0">
        <dgm:presLayoutVars>
          <dgm:hierBranch val="init"/>
        </dgm:presLayoutVars>
      </dgm:prSet>
      <dgm:spPr/>
    </dgm:pt>
    <dgm:pt modelId="{557EC610-D2EF-46FA-A41D-FA2E6B451898}" type="pres">
      <dgm:prSet presAssocID="{391138D0-7426-4BD1-8036-8CC3251FEC3A}" presName="rootComposite" presStyleCnt="0"/>
      <dgm:spPr/>
    </dgm:pt>
    <dgm:pt modelId="{CE8A23E9-2B39-44A2-9480-E3D4A161EC0C}" type="pres">
      <dgm:prSet presAssocID="{391138D0-7426-4BD1-8036-8CC3251FEC3A}" presName="rootText" presStyleLbl="node4" presStyleIdx="2" presStyleCnt="6" custScaleX="234054" custScaleY="127047" custLinFactNeighborX="60964" custLinFactNeighborY="1335">
        <dgm:presLayoutVars>
          <dgm:chPref val="3"/>
        </dgm:presLayoutVars>
      </dgm:prSet>
      <dgm:spPr/>
    </dgm:pt>
    <dgm:pt modelId="{73B548AF-B536-4087-B860-8B1F774C4CBA}" type="pres">
      <dgm:prSet presAssocID="{391138D0-7426-4BD1-8036-8CC3251FEC3A}" presName="rootConnector" presStyleLbl="node4" presStyleIdx="2" presStyleCnt="6"/>
      <dgm:spPr/>
    </dgm:pt>
    <dgm:pt modelId="{747276EC-0D91-4E3E-8B2E-5DADA87AB8CE}" type="pres">
      <dgm:prSet presAssocID="{391138D0-7426-4BD1-8036-8CC3251FEC3A}" presName="hierChild4" presStyleCnt="0"/>
      <dgm:spPr/>
    </dgm:pt>
    <dgm:pt modelId="{99780FB6-CDB5-4A8D-A07C-E8E4667343B8}" type="pres">
      <dgm:prSet presAssocID="{391138D0-7426-4BD1-8036-8CC3251FEC3A}" presName="hierChild5" presStyleCnt="0"/>
      <dgm:spPr/>
    </dgm:pt>
    <dgm:pt modelId="{FAD2E0C8-507E-4E1A-B939-9C5EA81DC2FE}" type="pres">
      <dgm:prSet presAssocID="{6BCC867C-4111-49C2-B71E-BDF0A754E0BF}" presName="hierChild5" presStyleCnt="0"/>
      <dgm:spPr/>
    </dgm:pt>
    <dgm:pt modelId="{73646372-E536-4097-9361-0F46A780312B}" type="pres">
      <dgm:prSet presAssocID="{C2BEB798-27C4-4CBF-BE50-24313436FC1B}" presName="Name37" presStyleLbl="parChTrans1D4" presStyleIdx="3" presStyleCnt="6"/>
      <dgm:spPr/>
    </dgm:pt>
    <dgm:pt modelId="{C35D370B-9D97-473B-B5B6-FA08E686B4DD}" type="pres">
      <dgm:prSet presAssocID="{148A6B4E-6A7F-4298-A9D4-743E20321FC6}" presName="hierRoot2" presStyleCnt="0">
        <dgm:presLayoutVars>
          <dgm:hierBranch val="r"/>
        </dgm:presLayoutVars>
      </dgm:prSet>
      <dgm:spPr/>
    </dgm:pt>
    <dgm:pt modelId="{2213486F-280F-4F51-A682-5548BC61EAAC}" type="pres">
      <dgm:prSet presAssocID="{148A6B4E-6A7F-4298-A9D4-743E20321FC6}" presName="rootComposite" presStyleCnt="0"/>
      <dgm:spPr/>
    </dgm:pt>
    <dgm:pt modelId="{FAC8978D-8A9E-41DD-91FC-B3447CB1444B}" type="pres">
      <dgm:prSet presAssocID="{148A6B4E-6A7F-4298-A9D4-743E20321FC6}" presName="rootText" presStyleLbl="node4" presStyleIdx="3" presStyleCnt="6" custScaleX="124826" custLinFactNeighborX="48304" custLinFactNeighborY="35815">
        <dgm:presLayoutVars>
          <dgm:chPref val="3"/>
        </dgm:presLayoutVars>
      </dgm:prSet>
      <dgm:spPr/>
    </dgm:pt>
    <dgm:pt modelId="{7A1DFBE2-EA81-4F44-9EF6-A421BC28973B}" type="pres">
      <dgm:prSet presAssocID="{148A6B4E-6A7F-4298-A9D4-743E20321FC6}" presName="rootConnector" presStyleLbl="node4" presStyleIdx="3" presStyleCnt="6"/>
      <dgm:spPr/>
    </dgm:pt>
    <dgm:pt modelId="{E70F1D8D-0BA4-46E4-9E89-9F4063630D0D}" type="pres">
      <dgm:prSet presAssocID="{148A6B4E-6A7F-4298-A9D4-743E20321FC6}" presName="hierChild4" presStyleCnt="0"/>
      <dgm:spPr/>
    </dgm:pt>
    <dgm:pt modelId="{363F8297-5324-483C-BFBB-B210757B198C}" type="pres">
      <dgm:prSet presAssocID="{07EDBE49-2488-47B3-82FE-CF80D1B1F213}" presName="Name50" presStyleLbl="parChTrans1D4" presStyleIdx="4" presStyleCnt="6"/>
      <dgm:spPr/>
    </dgm:pt>
    <dgm:pt modelId="{E5562C85-712C-4D53-936E-309A09AF1153}" type="pres">
      <dgm:prSet presAssocID="{0E73BAC4-8F29-4D3D-BE1C-B9DF11BE6A13}" presName="hierRoot2" presStyleCnt="0">
        <dgm:presLayoutVars>
          <dgm:hierBranch val="r"/>
        </dgm:presLayoutVars>
      </dgm:prSet>
      <dgm:spPr/>
    </dgm:pt>
    <dgm:pt modelId="{70194BD2-A53A-40DA-BE51-E06876DA1872}" type="pres">
      <dgm:prSet presAssocID="{0E73BAC4-8F29-4D3D-BE1C-B9DF11BE6A13}" presName="rootComposite" presStyleCnt="0"/>
      <dgm:spPr/>
    </dgm:pt>
    <dgm:pt modelId="{3B102C13-2265-449E-9664-BE03570BD9D1}" type="pres">
      <dgm:prSet presAssocID="{0E73BAC4-8F29-4D3D-BE1C-B9DF11BE6A13}" presName="rootText" presStyleLbl="node4" presStyleIdx="4" presStyleCnt="6" custScaleX="230269" custScaleY="129669" custLinFactNeighborX="14819" custLinFactNeighborY="31418">
        <dgm:presLayoutVars>
          <dgm:chPref val="3"/>
        </dgm:presLayoutVars>
      </dgm:prSet>
      <dgm:spPr/>
    </dgm:pt>
    <dgm:pt modelId="{93DF199E-1EFD-4DFA-B3DB-BA66D9BBB801}" type="pres">
      <dgm:prSet presAssocID="{0E73BAC4-8F29-4D3D-BE1C-B9DF11BE6A13}" presName="rootConnector" presStyleLbl="node4" presStyleIdx="4" presStyleCnt="6"/>
      <dgm:spPr/>
    </dgm:pt>
    <dgm:pt modelId="{1E364182-070B-4583-BED8-E3BC649EC6D0}" type="pres">
      <dgm:prSet presAssocID="{0E73BAC4-8F29-4D3D-BE1C-B9DF11BE6A13}" presName="hierChild4" presStyleCnt="0"/>
      <dgm:spPr/>
    </dgm:pt>
    <dgm:pt modelId="{01937F06-55C3-49A5-BAEC-56D96735469B}" type="pres">
      <dgm:prSet presAssocID="{0E73BAC4-8F29-4D3D-BE1C-B9DF11BE6A13}" presName="hierChild5" presStyleCnt="0"/>
      <dgm:spPr/>
    </dgm:pt>
    <dgm:pt modelId="{605F29CE-2EE9-4150-BA60-A08F76DAA3D2}" type="pres">
      <dgm:prSet presAssocID="{1C9227C2-EA2C-4127-8991-6749525E9F50}" presName="Name50" presStyleLbl="parChTrans1D4" presStyleIdx="5" presStyleCnt="6"/>
      <dgm:spPr/>
    </dgm:pt>
    <dgm:pt modelId="{20FC4458-936C-4377-AFE2-3B60A7D7C371}" type="pres">
      <dgm:prSet presAssocID="{7A581C72-95EA-487F-95FF-C0E9F966BBDE}" presName="hierRoot2" presStyleCnt="0">
        <dgm:presLayoutVars>
          <dgm:hierBranch val="r"/>
        </dgm:presLayoutVars>
      </dgm:prSet>
      <dgm:spPr/>
    </dgm:pt>
    <dgm:pt modelId="{EA155994-9EC3-4BD8-B01B-353C9FE87CD5}" type="pres">
      <dgm:prSet presAssocID="{7A581C72-95EA-487F-95FF-C0E9F966BBDE}" presName="rootComposite" presStyleCnt="0"/>
      <dgm:spPr/>
    </dgm:pt>
    <dgm:pt modelId="{6053D35F-DC01-4439-B53C-3B0A4A855C70}" type="pres">
      <dgm:prSet presAssocID="{7A581C72-95EA-487F-95FF-C0E9F966BBDE}" presName="rootText" presStyleLbl="node4" presStyleIdx="5" presStyleCnt="6" custScaleX="232142" custScaleY="125305" custLinFactNeighborX="12946" custLinFactNeighborY="1203">
        <dgm:presLayoutVars>
          <dgm:chPref val="3"/>
        </dgm:presLayoutVars>
      </dgm:prSet>
      <dgm:spPr/>
    </dgm:pt>
    <dgm:pt modelId="{D2799EDD-D71A-4C78-8427-FA6993E7C369}" type="pres">
      <dgm:prSet presAssocID="{7A581C72-95EA-487F-95FF-C0E9F966BBDE}" presName="rootConnector" presStyleLbl="node4" presStyleIdx="5" presStyleCnt="6"/>
      <dgm:spPr/>
    </dgm:pt>
    <dgm:pt modelId="{DE548F2D-875B-46ED-8A52-403518557561}" type="pres">
      <dgm:prSet presAssocID="{7A581C72-95EA-487F-95FF-C0E9F966BBDE}" presName="hierChild4" presStyleCnt="0"/>
      <dgm:spPr/>
    </dgm:pt>
    <dgm:pt modelId="{E5C1F053-1727-4959-93A6-2E654C1E01B6}" type="pres">
      <dgm:prSet presAssocID="{7A581C72-95EA-487F-95FF-C0E9F966BBDE}" presName="hierChild5" presStyleCnt="0"/>
      <dgm:spPr/>
    </dgm:pt>
    <dgm:pt modelId="{77F4D6C0-4988-42A0-B0B5-9C160A61C7C4}" type="pres">
      <dgm:prSet presAssocID="{148A6B4E-6A7F-4298-A9D4-743E20321FC6}" presName="hierChild5" presStyleCnt="0"/>
      <dgm:spPr/>
    </dgm:pt>
    <dgm:pt modelId="{E9EA6377-4604-469B-B58E-FC2F266C4AB1}" type="pres">
      <dgm:prSet presAssocID="{997B1B5C-3FDF-44FD-824D-5BB5AE9E42DA}" presName="hierChild5" presStyleCnt="0"/>
      <dgm:spPr/>
    </dgm:pt>
    <dgm:pt modelId="{009916B9-567A-4142-B7E1-5A687F72ADD4}" type="pres">
      <dgm:prSet presAssocID="{7EAA2B24-9945-47D3-9883-C75FBB3C3EFF}" presName="Name37" presStyleLbl="parChTrans1D3" presStyleIdx="3" presStyleCnt="4"/>
      <dgm:spPr/>
    </dgm:pt>
    <dgm:pt modelId="{3A2A16D4-38E0-4033-930F-00F8F3162E6B}" type="pres">
      <dgm:prSet presAssocID="{D5AA5E3B-B8EA-4C41-B2FB-1593E78580CD}" presName="hierRoot2" presStyleCnt="0">
        <dgm:presLayoutVars>
          <dgm:hierBranch val="init"/>
        </dgm:presLayoutVars>
      </dgm:prSet>
      <dgm:spPr/>
    </dgm:pt>
    <dgm:pt modelId="{FF3BB1C8-7E07-44CD-B229-95A951706B5A}" type="pres">
      <dgm:prSet presAssocID="{D5AA5E3B-B8EA-4C41-B2FB-1593E78580CD}" presName="rootComposite" presStyleCnt="0"/>
      <dgm:spPr/>
    </dgm:pt>
    <dgm:pt modelId="{685535E9-4E5B-4929-8F71-A33966682D16}" type="pres">
      <dgm:prSet presAssocID="{D5AA5E3B-B8EA-4C41-B2FB-1593E78580CD}" presName="rootText" presStyleLbl="node3" presStyleIdx="3" presStyleCnt="4" custScaleX="148595" custScaleY="135847" custLinFactX="-194788" custLinFactNeighborX="-200000" custLinFactNeighborY="19967">
        <dgm:presLayoutVars>
          <dgm:chPref val="3"/>
        </dgm:presLayoutVars>
      </dgm:prSet>
      <dgm:spPr/>
    </dgm:pt>
    <dgm:pt modelId="{FB7D6728-3F16-427A-B58E-2E4B5F74C91B}" type="pres">
      <dgm:prSet presAssocID="{D5AA5E3B-B8EA-4C41-B2FB-1593E78580CD}" presName="rootConnector" presStyleLbl="node3" presStyleIdx="3" presStyleCnt="4"/>
      <dgm:spPr/>
    </dgm:pt>
    <dgm:pt modelId="{8056BBD5-DC88-40C4-A2EF-A71F7DDC5DF2}" type="pres">
      <dgm:prSet presAssocID="{D5AA5E3B-B8EA-4C41-B2FB-1593E78580CD}" presName="hierChild4" presStyleCnt="0"/>
      <dgm:spPr/>
    </dgm:pt>
    <dgm:pt modelId="{1524D867-9F56-4128-B86A-0B4B5194A7C7}" type="pres">
      <dgm:prSet presAssocID="{D5AA5E3B-B8EA-4C41-B2FB-1593E78580CD}" presName="hierChild5" presStyleCnt="0"/>
      <dgm:spPr/>
    </dgm:pt>
    <dgm:pt modelId="{C4F26084-2A6A-4A12-85C8-D5CCCDBAE601}" type="pres">
      <dgm:prSet presAssocID="{FDEF69D0-F697-4FFE-A00A-408790736519}" presName="hierChild5" presStyleCnt="0"/>
      <dgm:spPr/>
    </dgm:pt>
    <dgm:pt modelId="{7E5F1C8A-E8E0-400B-8F7A-9301A042DDF3}" type="pres">
      <dgm:prSet presAssocID="{3BF23DCD-D14D-4652-B874-9F574610E87F}" presName="hierChild3" presStyleCnt="0"/>
      <dgm:spPr/>
    </dgm:pt>
  </dgm:ptLst>
  <dgm:cxnLst>
    <dgm:cxn modelId="{CF418F00-4811-4229-9566-3D4DAE804669}" srcId="{6BCC867C-4111-49C2-B71E-BDF0A754E0BF}" destId="{5B6D5D8D-EE4B-427A-A0B3-B73682E41447}" srcOrd="0" destOrd="0" parTransId="{4B6E5B56-02D2-43D5-B3FF-29B1B263E93C}" sibTransId="{140DEE61-7F03-44FC-8953-4427FCD7A6AE}"/>
    <dgm:cxn modelId="{94FAE804-3FE1-451A-8303-D8457D17B284}" srcId="{148A6B4E-6A7F-4298-A9D4-743E20321FC6}" destId="{0E73BAC4-8F29-4D3D-BE1C-B9DF11BE6A13}" srcOrd="0" destOrd="0" parTransId="{07EDBE49-2488-47B3-82FE-CF80D1B1F213}" sibTransId="{B356B0B3-DFA3-464F-B55C-729706C82A5C}"/>
    <dgm:cxn modelId="{8692F704-9DA9-4464-8B3D-B46D16F49088}" type="presOf" srcId="{997B1B5C-3FDF-44FD-824D-5BB5AE9E42DA}" destId="{2CA59586-9F06-4B39-8838-CA47892FF3C1}" srcOrd="0" destOrd="0" presId="urn:microsoft.com/office/officeart/2005/8/layout/orgChart1"/>
    <dgm:cxn modelId="{007FEF05-2902-40AA-B9BD-FB622925ED85}" type="presOf" srcId="{07EDBE49-2488-47B3-82FE-CF80D1B1F213}" destId="{363F8297-5324-483C-BFBB-B210757B198C}" srcOrd="0" destOrd="0" presId="urn:microsoft.com/office/officeart/2005/8/layout/orgChart1"/>
    <dgm:cxn modelId="{93040307-B478-4F09-AC94-0E2945B74955}" type="presOf" srcId="{BDCDDA8C-8DFC-47C1-A4E1-096910C1CB90}" destId="{186F031B-D164-45C6-AEEF-88478D96D870}" srcOrd="0" destOrd="0" presId="urn:microsoft.com/office/officeart/2005/8/layout/orgChart1"/>
    <dgm:cxn modelId="{34641E0B-95F1-4BA8-B791-FDC78308CDC2}" srcId="{10AA78BD-4928-4685-8370-A546C40C5E67}" destId="{3BF23DCD-D14D-4652-B874-9F574610E87F}" srcOrd="0" destOrd="0" parTransId="{B409898D-E27C-41BE-A35C-87206B918AE1}" sibTransId="{A18E1566-3773-4D75-AF72-86C4B1D6D836}"/>
    <dgm:cxn modelId="{9C2DBD21-1046-4856-87A2-BD07B323558F}" type="presOf" srcId="{3BF23DCD-D14D-4652-B874-9F574610E87F}" destId="{7936441A-BFD1-4D04-B4C4-EC4AC25EAD7F}" srcOrd="1" destOrd="0" presId="urn:microsoft.com/office/officeart/2005/8/layout/orgChart1"/>
    <dgm:cxn modelId="{5A03FB22-26CF-4229-8FE7-8E8B3C8061EB}" type="presOf" srcId="{7A581C72-95EA-487F-95FF-C0E9F966BBDE}" destId="{D2799EDD-D71A-4C78-8427-FA6993E7C369}" srcOrd="1" destOrd="0" presId="urn:microsoft.com/office/officeart/2005/8/layout/orgChart1"/>
    <dgm:cxn modelId="{84A15231-6E6F-4382-A54A-2BC82F55248B}" type="presOf" srcId="{FDEF69D0-F697-4FFE-A00A-408790736519}" destId="{4EEACEDB-4FDE-4620-9D82-683F265FC5CD}" srcOrd="0" destOrd="0" presId="urn:microsoft.com/office/officeart/2005/8/layout/orgChart1"/>
    <dgm:cxn modelId="{363E6832-A1F4-4C4C-9D0B-76AC80E43E4E}" type="presOf" srcId="{1C9227C2-EA2C-4127-8991-6749525E9F50}" destId="{605F29CE-2EE9-4150-BA60-A08F76DAA3D2}" srcOrd="0" destOrd="0" presId="urn:microsoft.com/office/officeart/2005/8/layout/orgChart1"/>
    <dgm:cxn modelId="{6373DF33-CAB7-4112-94ED-4CB81623D566}" type="presOf" srcId="{CA21FE9E-E36A-418D-83E0-DD030C82A785}" destId="{9FF3A39D-0905-4C97-9D51-3FC2F3A87DBE}" srcOrd="0" destOrd="0" presId="urn:microsoft.com/office/officeart/2005/8/layout/orgChart1"/>
    <dgm:cxn modelId="{E669C437-1655-4C73-A962-90BE0B400FE6}" type="presOf" srcId="{0E73BAC4-8F29-4D3D-BE1C-B9DF11BE6A13}" destId="{3B102C13-2265-449E-9664-BE03570BD9D1}" srcOrd="0" destOrd="0" presId="urn:microsoft.com/office/officeart/2005/8/layout/orgChart1"/>
    <dgm:cxn modelId="{5CBBF437-BD65-4D89-89CE-C092C8F50D3D}" type="presOf" srcId="{B97EF10F-D6D6-47F0-9D82-D18A317E54A8}" destId="{9F87F3D8-CDB0-49AB-8758-85D486D76ED3}" srcOrd="0" destOrd="0" presId="urn:microsoft.com/office/officeart/2005/8/layout/orgChart1"/>
    <dgm:cxn modelId="{08693738-3694-433F-B32C-99592A198DE4}" type="presOf" srcId="{391138D0-7426-4BD1-8036-8CC3251FEC3A}" destId="{CE8A23E9-2B39-44A2-9480-E3D4A161EC0C}" srcOrd="0" destOrd="0" presId="urn:microsoft.com/office/officeart/2005/8/layout/orgChart1"/>
    <dgm:cxn modelId="{0605F838-026F-40A6-9FC5-C4626853AC9B}" type="presOf" srcId="{0E73BAC4-8F29-4D3D-BE1C-B9DF11BE6A13}" destId="{93DF199E-1EFD-4DFA-B3DB-BA66D9BBB801}" srcOrd="1" destOrd="0" presId="urn:microsoft.com/office/officeart/2005/8/layout/orgChart1"/>
    <dgm:cxn modelId="{BEE23E3D-DE7D-4102-AC68-56B61A21B830}" srcId="{3BF23DCD-D14D-4652-B874-9F574610E87F}" destId="{D2258C22-54CB-48FC-AC5A-49FB07933336}" srcOrd="0" destOrd="0" parTransId="{45411D7C-3F8A-4B1A-AFFB-B8E34BBD757F}" sibTransId="{BE626701-CCBC-46B3-A519-19F66EDBFAA6}"/>
    <dgm:cxn modelId="{6A57945B-4071-4104-B494-D9DB5726B32D}" srcId="{FDEF69D0-F697-4FFE-A00A-408790736519}" destId="{CA21FE9E-E36A-418D-83E0-DD030C82A785}" srcOrd="0" destOrd="0" parTransId="{7F2E2247-3E22-4FE3-8E6E-52E431E1AE6D}" sibTransId="{E5C3DA2F-D15E-4272-8A20-C497507132FD}"/>
    <dgm:cxn modelId="{B9F62B5F-EB58-46CA-9658-D944316D00AD}" type="presOf" srcId="{5E4AF7D3-7873-4FE2-AB2B-7ECE5C58966B}" destId="{D4DDEF46-FE07-4E57-AF4C-C117019FD2CB}" srcOrd="0" destOrd="0" presId="urn:microsoft.com/office/officeart/2005/8/layout/orgChart1"/>
    <dgm:cxn modelId="{DACA2A61-1499-49FA-AFC1-FBFECD6876ED}" type="presOf" srcId="{FDEF69D0-F697-4FFE-A00A-408790736519}" destId="{78D5A274-F864-4477-83DF-BD59724E8605}" srcOrd="1" destOrd="0" presId="urn:microsoft.com/office/officeart/2005/8/layout/orgChart1"/>
    <dgm:cxn modelId="{1D5F3262-DE25-44D3-893E-CF82C93454AF}" type="presOf" srcId="{10AA78BD-4928-4685-8370-A546C40C5E67}" destId="{2DDB4B63-E25B-44D0-8308-FB2D55EF7A94}" srcOrd="0" destOrd="0" presId="urn:microsoft.com/office/officeart/2005/8/layout/orgChart1"/>
    <dgm:cxn modelId="{5F211663-7133-4B72-94E1-DCC84B4276DA}" type="presOf" srcId="{45411D7C-3F8A-4B1A-AFFB-B8E34BBD757F}" destId="{27FCCD8B-CCFE-4FCD-AAF2-835EAA45CC31}" srcOrd="0" destOrd="0" presId="urn:microsoft.com/office/officeart/2005/8/layout/orgChart1"/>
    <dgm:cxn modelId="{F94E3B44-DA0D-4DF2-A38A-CBE944C78F75}" type="presOf" srcId="{391138D0-7426-4BD1-8036-8CC3251FEC3A}" destId="{73B548AF-B536-4087-B860-8B1F774C4CBA}" srcOrd="1" destOrd="0" presId="urn:microsoft.com/office/officeart/2005/8/layout/orgChart1"/>
    <dgm:cxn modelId="{797FC966-EDB8-4D67-B918-20A0066C13B1}" srcId="{6BCC867C-4111-49C2-B71E-BDF0A754E0BF}" destId="{391138D0-7426-4BD1-8036-8CC3251FEC3A}" srcOrd="1" destOrd="0" parTransId="{206715AE-53DF-4399-BB9C-07E75B2110A9}" sibTransId="{1566CB97-9E9B-47C6-91B0-191FC0F52C97}"/>
    <dgm:cxn modelId="{DF9A525A-D5A6-4371-B93A-A9229615A901}" type="presOf" srcId="{7A581C72-95EA-487F-95FF-C0E9F966BBDE}" destId="{6053D35F-DC01-4439-B53C-3B0A4A855C70}" srcOrd="0" destOrd="0" presId="urn:microsoft.com/office/officeart/2005/8/layout/orgChart1"/>
    <dgm:cxn modelId="{F719057B-958D-4EDA-9CF2-3341761DE6B2}" type="presOf" srcId="{3BF23DCD-D14D-4652-B874-9F574610E87F}" destId="{C1F0DADE-DA22-4CBB-AA05-4F3FCB308B2C}" srcOrd="0" destOrd="0" presId="urn:microsoft.com/office/officeart/2005/8/layout/orgChart1"/>
    <dgm:cxn modelId="{C4C2447F-0CBF-4E59-80E4-34F574CDDCBE}" srcId="{D2258C22-54CB-48FC-AC5A-49FB07933336}" destId="{BDCDDA8C-8DFC-47C1-A4E1-096910C1CB90}" srcOrd="0" destOrd="0" parTransId="{497F5C57-54E2-454E-A1F6-9646B994466E}" sibTransId="{B3075B2F-40EC-481B-84E7-DE8BDDA77768}"/>
    <dgm:cxn modelId="{F92CC980-1F4F-4F4D-A404-9C0FA08F400B}" type="presOf" srcId="{148A6B4E-6A7F-4298-A9D4-743E20321FC6}" destId="{FAC8978D-8A9E-41DD-91FC-B3447CB1444B}" srcOrd="0" destOrd="0" presId="urn:microsoft.com/office/officeart/2005/8/layout/orgChart1"/>
    <dgm:cxn modelId="{93714787-3074-4690-AF46-55054D6CF226}" type="presOf" srcId="{D2258C22-54CB-48FC-AC5A-49FB07933336}" destId="{D66CC37F-1598-4AB2-8566-701FE03BFC25}" srcOrd="1" destOrd="0" presId="urn:microsoft.com/office/officeart/2005/8/layout/orgChart1"/>
    <dgm:cxn modelId="{43849589-0034-4239-AEA3-668F022D1B50}" type="presOf" srcId="{5B6D5D8D-EE4B-427A-A0B3-B73682E41447}" destId="{065CF884-73B8-43AB-823E-FED2557416F5}" srcOrd="1" destOrd="0" presId="urn:microsoft.com/office/officeart/2005/8/layout/orgChart1"/>
    <dgm:cxn modelId="{8238E991-0506-4814-88FB-C55ED10CF2C2}" type="presOf" srcId="{497F5C57-54E2-454E-A1F6-9646B994466E}" destId="{DC80C75E-C69C-4F07-9CD2-489B5FABCB6D}" srcOrd="0" destOrd="0" presId="urn:microsoft.com/office/officeart/2005/8/layout/orgChart1"/>
    <dgm:cxn modelId="{BA8DB799-2A94-42D2-BB2C-8CE7DC5A0B4E}" srcId="{148A6B4E-6A7F-4298-A9D4-743E20321FC6}" destId="{7A581C72-95EA-487F-95FF-C0E9F966BBDE}" srcOrd="1" destOrd="0" parTransId="{1C9227C2-EA2C-4127-8991-6749525E9F50}" sibTransId="{E0C99832-0AB2-481B-938B-C3751E09CF2E}"/>
    <dgm:cxn modelId="{8820309A-412A-4D09-A6B0-0DA881011570}" type="presOf" srcId="{5B6D5D8D-EE4B-427A-A0B3-B73682E41447}" destId="{8D0C13AB-C462-43E3-A3AF-A564B358527F}" srcOrd="0" destOrd="0" presId="urn:microsoft.com/office/officeart/2005/8/layout/orgChart1"/>
    <dgm:cxn modelId="{81601DA4-278A-49A0-AB9E-F060C3E62651}" type="presOf" srcId="{CA21FE9E-E36A-418D-83E0-DD030C82A785}" destId="{DBF96B58-DF81-4C61-9EDE-16BC6E166CAA}" srcOrd="1" destOrd="0" presId="urn:microsoft.com/office/officeart/2005/8/layout/orgChart1"/>
    <dgm:cxn modelId="{537F61A5-2DE0-4915-8FBC-E22F01B340DA}" type="presOf" srcId="{997B1B5C-3FDF-44FD-824D-5BB5AE9E42DA}" destId="{42B565B1-F165-436D-9D3F-6BC8767A2F0A}" srcOrd="1" destOrd="0" presId="urn:microsoft.com/office/officeart/2005/8/layout/orgChart1"/>
    <dgm:cxn modelId="{A4B352AA-CF9B-4306-B4ED-2CF95B27294C}" type="presOf" srcId="{7EAA2B24-9945-47D3-9883-C75FBB3C3EFF}" destId="{009916B9-567A-4142-B7E1-5A687F72ADD4}" srcOrd="0" destOrd="0" presId="urn:microsoft.com/office/officeart/2005/8/layout/orgChart1"/>
    <dgm:cxn modelId="{794D34AF-E584-4D6F-8439-56ABC515C148}" type="presOf" srcId="{D5AA5E3B-B8EA-4C41-B2FB-1593E78580CD}" destId="{FB7D6728-3F16-427A-B58E-2E4B5F74C91B}" srcOrd="1" destOrd="0" presId="urn:microsoft.com/office/officeart/2005/8/layout/orgChart1"/>
    <dgm:cxn modelId="{3B40A1B2-C0EA-4156-9497-2313B44CAACF}" type="presOf" srcId="{206715AE-53DF-4399-BB9C-07E75B2110A9}" destId="{DEB2829D-2A54-492A-9403-530798BCE525}" srcOrd="0" destOrd="0" presId="urn:microsoft.com/office/officeart/2005/8/layout/orgChart1"/>
    <dgm:cxn modelId="{A5F8A9B3-8AA7-4AC3-B7C3-BAF7A542A67A}" type="presOf" srcId="{BDCDDA8C-8DFC-47C1-A4E1-096910C1CB90}" destId="{62BA834C-34AE-471E-8699-9A7EF68C659D}" srcOrd="1" destOrd="0" presId="urn:microsoft.com/office/officeart/2005/8/layout/orgChart1"/>
    <dgm:cxn modelId="{3D69CBB9-8953-44E1-BDB3-3878A6715CC7}" type="presOf" srcId="{4B6E5B56-02D2-43D5-B3FF-29B1B263E93C}" destId="{15B3D504-35D5-4046-8412-31D600356292}" srcOrd="0" destOrd="0" presId="urn:microsoft.com/office/officeart/2005/8/layout/orgChart1"/>
    <dgm:cxn modelId="{E2E488BF-9EAB-4E68-A90B-A93B6517861B}" type="presOf" srcId="{D2258C22-54CB-48FC-AC5A-49FB07933336}" destId="{DCFC9C9D-318B-4B42-8455-B74FA1139AF9}" srcOrd="0" destOrd="0" presId="urn:microsoft.com/office/officeart/2005/8/layout/orgChart1"/>
    <dgm:cxn modelId="{1640ECD0-13FF-40B5-9636-5AAF338E4ED0}" type="presOf" srcId="{6BCC867C-4111-49C2-B71E-BDF0A754E0BF}" destId="{9F6FE786-E40C-4DE0-9BF5-6D293C283B42}" srcOrd="1" destOrd="0" presId="urn:microsoft.com/office/officeart/2005/8/layout/orgChart1"/>
    <dgm:cxn modelId="{0E11FBD5-35C8-4E01-BA67-D9A0E2B6DB98}" srcId="{FDEF69D0-F697-4FFE-A00A-408790736519}" destId="{D5AA5E3B-B8EA-4C41-B2FB-1593E78580CD}" srcOrd="2" destOrd="0" parTransId="{7EAA2B24-9945-47D3-9883-C75FBB3C3EFF}" sibTransId="{D6E2AAA0-60C5-4AF5-9A01-37414B9120C4}"/>
    <dgm:cxn modelId="{BC9CFED7-5BAD-4DC3-9CAF-3F80BEC7BEE2}" type="presOf" srcId="{7F2E2247-3E22-4FE3-8E6E-52E431E1AE6D}" destId="{09A2ECE2-1C57-4656-8AEE-0AE8E66D0C4A}" srcOrd="0" destOrd="0" presId="urn:microsoft.com/office/officeart/2005/8/layout/orgChart1"/>
    <dgm:cxn modelId="{40650FD8-8692-4932-B165-E4ECEBA661FC}" srcId="{FDEF69D0-F697-4FFE-A00A-408790736519}" destId="{997B1B5C-3FDF-44FD-824D-5BB5AE9E42DA}" srcOrd="1" destOrd="0" parTransId="{B97EF10F-D6D6-47F0-9D82-D18A317E54A8}" sibTransId="{03435509-BAEB-4AF8-AD21-F4E9C2FE1411}"/>
    <dgm:cxn modelId="{7C782CDD-43A7-4018-846C-21C80332CCBA}" type="presOf" srcId="{030EE85A-2226-434B-BFDD-E1EEB550750A}" destId="{1C81A377-F54B-4A65-8CEE-5F696FC24AB3}" srcOrd="0" destOrd="0" presId="urn:microsoft.com/office/officeart/2005/8/layout/orgChart1"/>
    <dgm:cxn modelId="{0E59B2DD-1E3A-4350-B099-97F7C6FF0BCB}" type="presOf" srcId="{D5AA5E3B-B8EA-4C41-B2FB-1593E78580CD}" destId="{685535E9-4E5B-4929-8F71-A33966682D16}" srcOrd="0" destOrd="0" presId="urn:microsoft.com/office/officeart/2005/8/layout/orgChart1"/>
    <dgm:cxn modelId="{8734BADE-9FE1-4CCD-BCC9-6D3DE93587A6}" srcId="{997B1B5C-3FDF-44FD-824D-5BB5AE9E42DA}" destId="{6BCC867C-4111-49C2-B71E-BDF0A754E0BF}" srcOrd="0" destOrd="0" parTransId="{5E4AF7D3-7873-4FE2-AB2B-7ECE5C58966B}" sibTransId="{0C038D65-197B-4AF7-9A94-9972646E1603}"/>
    <dgm:cxn modelId="{D63D90E1-70C5-458D-835A-9D6C31F04A75}" srcId="{3BF23DCD-D14D-4652-B874-9F574610E87F}" destId="{FDEF69D0-F697-4FFE-A00A-408790736519}" srcOrd="1" destOrd="0" parTransId="{030EE85A-2226-434B-BFDD-E1EEB550750A}" sibTransId="{1A315C1A-135E-4C1D-9770-63EB99D1BD4F}"/>
    <dgm:cxn modelId="{6987C3F7-1966-4BA9-9376-240509181249}" type="presOf" srcId="{C2BEB798-27C4-4CBF-BE50-24313436FC1B}" destId="{73646372-E536-4097-9361-0F46A780312B}" srcOrd="0" destOrd="0" presId="urn:microsoft.com/office/officeart/2005/8/layout/orgChart1"/>
    <dgm:cxn modelId="{FD05BEF8-62CE-4532-8272-49D5D81A0CA0}" type="presOf" srcId="{148A6B4E-6A7F-4298-A9D4-743E20321FC6}" destId="{7A1DFBE2-EA81-4F44-9EF6-A421BC28973B}" srcOrd="1" destOrd="0" presId="urn:microsoft.com/office/officeart/2005/8/layout/orgChart1"/>
    <dgm:cxn modelId="{E220E7F9-5D14-4EE3-B5CC-2485C3980D62}" srcId="{997B1B5C-3FDF-44FD-824D-5BB5AE9E42DA}" destId="{148A6B4E-6A7F-4298-A9D4-743E20321FC6}" srcOrd="1" destOrd="0" parTransId="{C2BEB798-27C4-4CBF-BE50-24313436FC1B}" sibTransId="{417CC8C4-492F-4721-94DC-D96652438D5D}"/>
    <dgm:cxn modelId="{CB096BFD-1DDD-49DD-B9E9-78302935D612}" type="presOf" srcId="{6BCC867C-4111-49C2-B71E-BDF0A754E0BF}" destId="{2A57D823-3AA5-4A4B-AAD3-D613E6546A7C}" srcOrd="0" destOrd="0" presId="urn:microsoft.com/office/officeart/2005/8/layout/orgChart1"/>
    <dgm:cxn modelId="{F657DF64-5F46-46C3-BBB6-07C37B6009D4}" type="presParOf" srcId="{2DDB4B63-E25B-44D0-8308-FB2D55EF7A94}" destId="{533D5CEC-597F-4A06-AF88-0557B1234BDE}" srcOrd="0" destOrd="0" presId="urn:microsoft.com/office/officeart/2005/8/layout/orgChart1"/>
    <dgm:cxn modelId="{1999BD26-258D-43A1-8672-CEA40CAA7835}" type="presParOf" srcId="{533D5CEC-597F-4A06-AF88-0557B1234BDE}" destId="{A4CE7B08-7D79-42CF-A402-AD67ACACD346}" srcOrd="0" destOrd="0" presId="urn:microsoft.com/office/officeart/2005/8/layout/orgChart1"/>
    <dgm:cxn modelId="{E43DDA0B-4021-4CD0-9F77-5E3EC1E6DDC9}" type="presParOf" srcId="{A4CE7B08-7D79-42CF-A402-AD67ACACD346}" destId="{C1F0DADE-DA22-4CBB-AA05-4F3FCB308B2C}" srcOrd="0" destOrd="0" presId="urn:microsoft.com/office/officeart/2005/8/layout/orgChart1"/>
    <dgm:cxn modelId="{06F6552D-A809-4871-B9D1-A96C7934DCFD}" type="presParOf" srcId="{A4CE7B08-7D79-42CF-A402-AD67ACACD346}" destId="{7936441A-BFD1-4D04-B4C4-EC4AC25EAD7F}" srcOrd="1" destOrd="0" presId="urn:microsoft.com/office/officeart/2005/8/layout/orgChart1"/>
    <dgm:cxn modelId="{F192FB6D-0656-4E6E-8D9A-C9C76FDAD4D4}" type="presParOf" srcId="{533D5CEC-597F-4A06-AF88-0557B1234BDE}" destId="{7419DE65-44DB-4625-B579-2B801A1F536B}" srcOrd="1" destOrd="0" presId="urn:microsoft.com/office/officeart/2005/8/layout/orgChart1"/>
    <dgm:cxn modelId="{8DD5681A-0F0C-4849-9ACA-1CB4D6AE4871}" type="presParOf" srcId="{7419DE65-44DB-4625-B579-2B801A1F536B}" destId="{27FCCD8B-CCFE-4FCD-AAF2-835EAA45CC31}" srcOrd="0" destOrd="0" presId="urn:microsoft.com/office/officeart/2005/8/layout/orgChart1"/>
    <dgm:cxn modelId="{9AE0CBDF-6B22-44B8-BD1E-E4DECDA36B5A}" type="presParOf" srcId="{7419DE65-44DB-4625-B579-2B801A1F536B}" destId="{DDCA9B3D-0F7D-4B0D-B85D-7F07397B8566}" srcOrd="1" destOrd="0" presId="urn:microsoft.com/office/officeart/2005/8/layout/orgChart1"/>
    <dgm:cxn modelId="{B349A4AB-89A3-474D-8C57-360A91A542E5}" type="presParOf" srcId="{DDCA9B3D-0F7D-4B0D-B85D-7F07397B8566}" destId="{E98BD5D9-5FDF-4222-A601-80D9F3988C45}" srcOrd="0" destOrd="0" presId="urn:microsoft.com/office/officeart/2005/8/layout/orgChart1"/>
    <dgm:cxn modelId="{CB455AE2-04C7-4E33-9D27-1AF401933510}" type="presParOf" srcId="{E98BD5D9-5FDF-4222-A601-80D9F3988C45}" destId="{DCFC9C9D-318B-4B42-8455-B74FA1139AF9}" srcOrd="0" destOrd="0" presId="urn:microsoft.com/office/officeart/2005/8/layout/orgChart1"/>
    <dgm:cxn modelId="{E1EA62A2-15FA-47E2-99F7-53371D2A116F}" type="presParOf" srcId="{E98BD5D9-5FDF-4222-A601-80D9F3988C45}" destId="{D66CC37F-1598-4AB2-8566-701FE03BFC25}" srcOrd="1" destOrd="0" presId="urn:microsoft.com/office/officeart/2005/8/layout/orgChart1"/>
    <dgm:cxn modelId="{A287BD6F-4937-4C26-B219-BD1B35DBF6BE}" type="presParOf" srcId="{DDCA9B3D-0F7D-4B0D-B85D-7F07397B8566}" destId="{750A9D22-0F77-4E57-90E1-3FFD69B78071}" srcOrd="1" destOrd="0" presId="urn:microsoft.com/office/officeart/2005/8/layout/orgChart1"/>
    <dgm:cxn modelId="{0039A1FC-86D5-4698-9F23-30A633347FF7}" type="presParOf" srcId="{750A9D22-0F77-4E57-90E1-3FFD69B78071}" destId="{DC80C75E-C69C-4F07-9CD2-489B5FABCB6D}" srcOrd="0" destOrd="0" presId="urn:microsoft.com/office/officeart/2005/8/layout/orgChart1"/>
    <dgm:cxn modelId="{DD4323A8-A61C-4B92-BA2B-5232AB4BBC70}" type="presParOf" srcId="{750A9D22-0F77-4E57-90E1-3FFD69B78071}" destId="{C4D8AB64-5177-45B4-8A41-8A32160E19DC}" srcOrd="1" destOrd="0" presId="urn:microsoft.com/office/officeart/2005/8/layout/orgChart1"/>
    <dgm:cxn modelId="{265E922A-48B4-4F46-9FD4-AA2924E097B1}" type="presParOf" srcId="{C4D8AB64-5177-45B4-8A41-8A32160E19DC}" destId="{9C74711E-EEB2-477B-B5BA-C7F17E62FEF4}" srcOrd="0" destOrd="0" presId="urn:microsoft.com/office/officeart/2005/8/layout/orgChart1"/>
    <dgm:cxn modelId="{E85384DA-F814-4AAD-925A-83DAC5BA0AF9}" type="presParOf" srcId="{9C74711E-EEB2-477B-B5BA-C7F17E62FEF4}" destId="{186F031B-D164-45C6-AEEF-88478D96D870}" srcOrd="0" destOrd="0" presId="urn:microsoft.com/office/officeart/2005/8/layout/orgChart1"/>
    <dgm:cxn modelId="{CCD6B7DD-CFA4-44BB-8B36-FB51062C3C9D}" type="presParOf" srcId="{9C74711E-EEB2-477B-B5BA-C7F17E62FEF4}" destId="{62BA834C-34AE-471E-8699-9A7EF68C659D}" srcOrd="1" destOrd="0" presId="urn:microsoft.com/office/officeart/2005/8/layout/orgChart1"/>
    <dgm:cxn modelId="{CD810A56-8CEA-4B08-AFF9-FB4E98A6D4AD}" type="presParOf" srcId="{C4D8AB64-5177-45B4-8A41-8A32160E19DC}" destId="{C19DF997-C616-4114-B994-22997D327383}" srcOrd="1" destOrd="0" presId="urn:microsoft.com/office/officeart/2005/8/layout/orgChart1"/>
    <dgm:cxn modelId="{A4D4357D-8072-453D-9B68-AD0338D914DA}" type="presParOf" srcId="{C4D8AB64-5177-45B4-8A41-8A32160E19DC}" destId="{AC6FC665-CE54-4771-AA01-47ABC01A321F}" srcOrd="2" destOrd="0" presId="urn:microsoft.com/office/officeart/2005/8/layout/orgChart1"/>
    <dgm:cxn modelId="{F9A67213-9BC2-4A26-BE26-22C8ABEF0EAA}" type="presParOf" srcId="{DDCA9B3D-0F7D-4B0D-B85D-7F07397B8566}" destId="{351B9B59-7137-4E87-950A-2C2D9524F735}" srcOrd="2" destOrd="0" presId="urn:microsoft.com/office/officeart/2005/8/layout/orgChart1"/>
    <dgm:cxn modelId="{D163827F-FA8E-4CD7-8EE1-66075067A359}" type="presParOf" srcId="{7419DE65-44DB-4625-B579-2B801A1F536B}" destId="{1C81A377-F54B-4A65-8CEE-5F696FC24AB3}" srcOrd="2" destOrd="0" presId="urn:microsoft.com/office/officeart/2005/8/layout/orgChart1"/>
    <dgm:cxn modelId="{3D8A12EA-1484-42FF-AD91-BA2B6A835C1F}" type="presParOf" srcId="{7419DE65-44DB-4625-B579-2B801A1F536B}" destId="{681E13C0-B136-4F0C-A22A-3ECB57987658}" srcOrd="3" destOrd="0" presId="urn:microsoft.com/office/officeart/2005/8/layout/orgChart1"/>
    <dgm:cxn modelId="{64607372-3DEB-439E-B2DD-DB404168B7C9}" type="presParOf" srcId="{681E13C0-B136-4F0C-A22A-3ECB57987658}" destId="{230EC129-6B8B-45CF-847D-238B0F473405}" srcOrd="0" destOrd="0" presId="urn:microsoft.com/office/officeart/2005/8/layout/orgChart1"/>
    <dgm:cxn modelId="{9C41E59D-AB5F-4E72-921C-5BD3064F61D5}" type="presParOf" srcId="{230EC129-6B8B-45CF-847D-238B0F473405}" destId="{4EEACEDB-4FDE-4620-9D82-683F265FC5CD}" srcOrd="0" destOrd="0" presId="urn:microsoft.com/office/officeart/2005/8/layout/orgChart1"/>
    <dgm:cxn modelId="{AF65BA17-40DF-4192-BD2F-8BBB6AABA4D7}" type="presParOf" srcId="{230EC129-6B8B-45CF-847D-238B0F473405}" destId="{78D5A274-F864-4477-83DF-BD59724E8605}" srcOrd="1" destOrd="0" presId="urn:microsoft.com/office/officeart/2005/8/layout/orgChart1"/>
    <dgm:cxn modelId="{07F99A92-FE31-445C-8A81-72114735F1D8}" type="presParOf" srcId="{681E13C0-B136-4F0C-A22A-3ECB57987658}" destId="{83CE87F3-B964-4C23-8797-480F84897E4B}" srcOrd="1" destOrd="0" presId="urn:microsoft.com/office/officeart/2005/8/layout/orgChart1"/>
    <dgm:cxn modelId="{DBBFA5D6-4308-4715-9082-CCE3E4AAC79D}" type="presParOf" srcId="{83CE87F3-B964-4C23-8797-480F84897E4B}" destId="{09A2ECE2-1C57-4656-8AEE-0AE8E66D0C4A}" srcOrd="0" destOrd="0" presId="urn:microsoft.com/office/officeart/2005/8/layout/orgChart1"/>
    <dgm:cxn modelId="{F811AEA8-0E2F-4EB8-9B93-3AD34D1E41E8}" type="presParOf" srcId="{83CE87F3-B964-4C23-8797-480F84897E4B}" destId="{EC1E58CC-882A-41BD-9C68-992570B3DAF0}" srcOrd="1" destOrd="0" presId="urn:microsoft.com/office/officeart/2005/8/layout/orgChart1"/>
    <dgm:cxn modelId="{95FE5E68-DE79-449A-9045-A3142090C45F}" type="presParOf" srcId="{EC1E58CC-882A-41BD-9C68-992570B3DAF0}" destId="{2CBBABA8-0547-426B-9A0A-17560BA3C0C6}" srcOrd="0" destOrd="0" presId="urn:microsoft.com/office/officeart/2005/8/layout/orgChart1"/>
    <dgm:cxn modelId="{57FA0084-0D8A-4E7D-AAA9-3ACE98B6B9A2}" type="presParOf" srcId="{2CBBABA8-0547-426B-9A0A-17560BA3C0C6}" destId="{9FF3A39D-0905-4C97-9D51-3FC2F3A87DBE}" srcOrd="0" destOrd="0" presId="urn:microsoft.com/office/officeart/2005/8/layout/orgChart1"/>
    <dgm:cxn modelId="{559A56C0-9786-4815-93CB-CF084B0A802F}" type="presParOf" srcId="{2CBBABA8-0547-426B-9A0A-17560BA3C0C6}" destId="{DBF96B58-DF81-4C61-9EDE-16BC6E166CAA}" srcOrd="1" destOrd="0" presId="urn:microsoft.com/office/officeart/2005/8/layout/orgChart1"/>
    <dgm:cxn modelId="{6981E9D7-A4D0-4DAE-9C2C-687D532E6957}" type="presParOf" srcId="{EC1E58CC-882A-41BD-9C68-992570B3DAF0}" destId="{71E8CD6B-22DF-40D0-A450-5A83ECA57B79}" srcOrd="1" destOrd="0" presId="urn:microsoft.com/office/officeart/2005/8/layout/orgChart1"/>
    <dgm:cxn modelId="{B4378AA3-5D5D-4CF4-B0D1-C255797679D8}" type="presParOf" srcId="{EC1E58CC-882A-41BD-9C68-992570B3DAF0}" destId="{4A492CF1-F250-429C-A9E8-37B5F3B848F3}" srcOrd="2" destOrd="0" presId="urn:microsoft.com/office/officeart/2005/8/layout/orgChart1"/>
    <dgm:cxn modelId="{C6599C4C-1CFB-4AA7-B082-7FA3E42D7B4E}" type="presParOf" srcId="{83CE87F3-B964-4C23-8797-480F84897E4B}" destId="{9F87F3D8-CDB0-49AB-8758-85D486D76ED3}" srcOrd="2" destOrd="0" presId="urn:microsoft.com/office/officeart/2005/8/layout/orgChart1"/>
    <dgm:cxn modelId="{6CCD2995-9BCB-425D-909D-0C691DFB1A52}" type="presParOf" srcId="{83CE87F3-B964-4C23-8797-480F84897E4B}" destId="{50A902D8-DB4B-4A99-841C-9329E405B263}" srcOrd="3" destOrd="0" presId="urn:microsoft.com/office/officeart/2005/8/layout/orgChart1"/>
    <dgm:cxn modelId="{1AD1B931-692C-4404-A1D9-65BD276BFC6C}" type="presParOf" srcId="{50A902D8-DB4B-4A99-841C-9329E405B263}" destId="{34524373-9CC2-4AF5-AA9C-ADCE3147CAAC}" srcOrd="0" destOrd="0" presId="urn:microsoft.com/office/officeart/2005/8/layout/orgChart1"/>
    <dgm:cxn modelId="{5B1DD9B3-52FF-435A-8A9F-D81FEA7B759C}" type="presParOf" srcId="{34524373-9CC2-4AF5-AA9C-ADCE3147CAAC}" destId="{2CA59586-9F06-4B39-8838-CA47892FF3C1}" srcOrd="0" destOrd="0" presId="urn:microsoft.com/office/officeart/2005/8/layout/orgChart1"/>
    <dgm:cxn modelId="{B8535A14-96B5-4DBB-ABD9-681E55F78890}" type="presParOf" srcId="{34524373-9CC2-4AF5-AA9C-ADCE3147CAAC}" destId="{42B565B1-F165-436D-9D3F-6BC8767A2F0A}" srcOrd="1" destOrd="0" presId="urn:microsoft.com/office/officeart/2005/8/layout/orgChart1"/>
    <dgm:cxn modelId="{27D7E297-786B-4014-94FC-54168E79659B}" type="presParOf" srcId="{50A902D8-DB4B-4A99-841C-9329E405B263}" destId="{5957D5C2-5A34-4909-B2B5-F9C99461F311}" srcOrd="1" destOrd="0" presId="urn:microsoft.com/office/officeart/2005/8/layout/orgChart1"/>
    <dgm:cxn modelId="{7BC718CE-8C62-4A29-AB37-8CBE6C28514F}" type="presParOf" srcId="{5957D5C2-5A34-4909-B2B5-F9C99461F311}" destId="{D4DDEF46-FE07-4E57-AF4C-C117019FD2CB}" srcOrd="0" destOrd="0" presId="urn:microsoft.com/office/officeart/2005/8/layout/orgChart1"/>
    <dgm:cxn modelId="{D660A2DB-84C4-4BD3-86D6-32DEC491BE0B}" type="presParOf" srcId="{5957D5C2-5A34-4909-B2B5-F9C99461F311}" destId="{5C0D0774-938A-4F6E-B01B-9B84711954EE}" srcOrd="1" destOrd="0" presId="urn:microsoft.com/office/officeart/2005/8/layout/orgChart1"/>
    <dgm:cxn modelId="{94251CE0-4CC0-49BB-BD43-145CCBBD2C1B}" type="presParOf" srcId="{5C0D0774-938A-4F6E-B01B-9B84711954EE}" destId="{8ADF9AC3-97C4-4863-89EF-F38E62573E2F}" srcOrd="0" destOrd="0" presId="urn:microsoft.com/office/officeart/2005/8/layout/orgChart1"/>
    <dgm:cxn modelId="{966C07F7-A767-4152-940C-A04560D90F0F}" type="presParOf" srcId="{8ADF9AC3-97C4-4863-89EF-F38E62573E2F}" destId="{2A57D823-3AA5-4A4B-AAD3-D613E6546A7C}" srcOrd="0" destOrd="0" presId="urn:microsoft.com/office/officeart/2005/8/layout/orgChart1"/>
    <dgm:cxn modelId="{DBC168CE-A55B-49B5-9159-4B22A2BD3D23}" type="presParOf" srcId="{8ADF9AC3-97C4-4863-89EF-F38E62573E2F}" destId="{9F6FE786-E40C-4DE0-9BF5-6D293C283B42}" srcOrd="1" destOrd="0" presId="urn:microsoft.com/office/officeart/2005/8/layout/orgChart1"/>
    <dgm:cxn modelId="{AC3F7ADD-5101-4BE6-923B-E6A8F4C632BB}" type="presParOf" srcId="{5C0D0774-938A-4F6E-B01B-9B84711954EE}" destId="{65164181-3704-4AE6-A19F-9A61947117C7}" srcOrd="1" destOrd="0" presId="urn:microsoft.com/office/officeart/2005/8/layout/orgChart1"/>
    <dgm:cxn modelId="{139E3C3D-E42D-467E-BFC1-BD713D4FFAA6}" type="presParOf" srcId="{65164181-3704-4AE6-A19F-9A61947117C7}" destId="{15B3D504-35D5-4046-8412-31D600356292}" srcOrd="0" destOrd="0" presId="urn:microsoft.com/office/officeart/2005/8/layout/orgChart1"/>
    <dgm:cxn modelId="{8CAB3D7A-C5F3-4F1A-9937-7BDDE27E3A34}" type="presParOf" srcId="{65164181-3704-4AE6-A19F-9A61947117C7}" destId="{14E33A6B-9F65-4502-82CA-FA2BF6610B68}" srcOrd="1" destOrd="0" presId="urn:microsoft.com/office/officeart/2005/8/layout/orgChart1"/>
    <dgm:cxn modelId="{9C444C87-0B2F-45DA-B526-8C690816587D}" type="presParOf" srcId="{14E33A6B-9F65-4502-82CA-FA2BF6610B68}" destId="{CD8B3BBE-069A-4566-AC6F-2494144977E3}" srcOrd="0" destOrd="0" presId="urn:microsoft.com/office/officeart/2005/8/layout/orgChart1"/>
    <dgm:cxn modelId="{C0278C5D-E713-4FB8-A7DD-373DAF90410B}" type="presParOf" srcId="{CD8B3BBE-069A-4566-AC6F-2494144977E3}" destId="{8D0C13AB-C462-43E3-A3AF-A564B358527F}" srcOrd="0" destOrd="0" presId="urn:microsoft.com/office/officeart/2005/8/layout/orgChart1"/>
    <dgm:cxn modelId="{1791387C-6827-45BD-B0E9-A2B9992607FD}" type="presParOf" srcId="{CD8B3BBE-069A-4566-AC6F-2494144977E3}" destId="{065CF884-73B8-43AB-823E-FED2557416F5}" srcOrd="1" destOrd="0" presId="urn:microsoft.com/office/officeart/2005/8/layout/orgChart1"/>
    <dgm:cxn modelId="{D1DB8847-A1AE-4B81-A95D-9EC562DC9A56}" type="presParOf" srcId="{14E33A6B-9F65-4502-82CA-FA2BF6610B68}" destId="{F5B9CF25-9DCC-4602-9548-CDAF4B8E2E81}" srcOrd="1" destOrd="0" presId="urn:microsoft.com/office/officeart/2005/8/layout/orgChart1"/>
    <dgm:cxn modelId="{49394B26-BD15-4747-81C9-CAB84C54F0EE}" type="presParOf" srcId="{14E33A6B-9F65-4502-82CA-FA2BF6610B68}" destId="{F356F3DC-A3BF-4AB9-9C19-8842333EFF3C}" srcOrd="2" destOrd="0" presId="urn:microsoft.com/office/officeart/2005/8/layout/orgChart1"/>
    <dgm:cxn modelId="{AEF8BF16-98F5-4FF5-B92A-1B9F3B34303E}" type="presParOf" srcId="{65164181-3704-4AE6-A19F-9A61947117C7}" destId="{DEB2829D-2A54-492A-9403-530798BCE525}" srcOrd="2" destOrd="0" presId="urn:microsoft.com/office/officeart/2005/8/layout/orgChart1"/>
    <dgm:cxn modelId="{8E594BCA-E386-40F4-8120-0079ACB7A3D9}" type="presParOf" srcId="{65164181-3704-4AE6-A19F-9A61947117C7}" destId="{CC4325F1-456F-4A97-8A54-F76E43FE3149}" srcOrd="3" destOrd="0" presId="urn:microsoft.com/office/officeart/2005/8/layout/orgChart1"/>
    <dgm:cxn modelId="{2096ABCE-F5EE-4495-90E3-5D8A714B02F6}" type="presParOf" srcId="{CC4325F1-456F-4A97-8A54-F76E43FE3149}" destId="{557EC610-D2EF-46FA-A41D-FA2E6B451898}" srcOrd="0" destOrd="0" presId="urn:microsoft.com/office/officeart/2005/8/layout/orgChart1"/>
    <dgm:cxn modelId="{90B532CF-DA91-4EBD-95E2-532254C7008F}" type="presParOf" srcId="{557EC610-D2EF-46FA-A41D-FA2E6B451898}" destId="{CE8A23E9-2B39-44A2-9480-E3D4A161EC0C}" srcOrd="0" destOrd="0" presId="urn:microsoft.com/office/officeart/2005/8/layout/orgChart1"/>
    <dgm:cxn modelId="{E751E897-5D44-40C7-A94E-689460D4D0CA}" type="presParOf" srcId="{557EC610-D2EF-46FA-A41D-FA2E6B451898}" destId="{73B548AF-B536-4087-B860-8B1F774C4CBA}" srcOrd="1" destOrd="0" presId="urn:microsoft.com/office/officeart/2005/8/layout/orgChart1"/>
    <dgm:cxn modelId="{64904640-FE52-4E6D-BF32-154F335282A9}" type="presParOf" srcId="{CC4325F1-456F-4A97-8A54-F76E43FE3149}" destId="{747276EC-0D91-4E3E-8B2E-5DADA87AB8CE}" srcOrd="1" destOrd="0" presId="urn:microsoft.com/office/officeart/2005/8/layout/orgChart1"/>
    <dgm:cxn modelId="{F1B3DA34-AF29-4E50-AC3F-2B9716E60CA4}" type="presParOf" srcId="{CC4325F1-456F-4A97-8A54-F76E43FE3149}" destId="{99780FB6-CDB5-4A8D-A07C-E8E4667343B8}" srcOrd="2" destOrd="0" presId="urn:microsoft.com/office/officeart/2005/8/layout/orgChart1"/>
    <dgm:cxn modelId="{0AB0A9F1-60FE-4C18-93D6-B42E7306945C}" type="presParOf" srcId="{5C0D0774-938A-4F6E-B01B-9B84711954EE}" destId="{FAD2E0C8-507E-4E1A-B939-9C5EA81DC2FE}" srcOrd="2" destOrd="0" presId="urn:microsoft.com/office/officeart/2005/8/layout/orgChart1"/>
    <dgm:cxn modelId="{CAB06A47-B058-4ADF-B89F-C0E6E0F23DDE}" type="presParOf" srcId="{5957D5C2-5A34-4909-B2B5-F9C99461F311}" destId="{73646372-E536-4097-9361-0F46A780312B}" srcOrd="2" destOrd="0" presId="urn:microsoft.com/office/officeart/2005/8/layout/orgChart1"/>
    <dgm:cxn modelId="{656F2985-9746-4AB7-84C3-E6943F2AC28C}" type="presParOf" srcId="{5957D5C2-5A34-4909-B2B5-F9C99461F311}" destId="{C35D370B-9D97-473B-B5B6-FA08E686B4DD}" srcOrd="3" destOrd="0" presId="urn:microsoft.com/office/officeart/2005/8/layout/orgChart1"/>
    <dgm:cxn modelId="{59E84A28-5418-4C39-95DE-A893900168C9}" type="presParOf" srcId="{C35D370B-9D97-473B-B5B6-FA08E686B4DD}" destId="{2213486F-280F-4F51-A682-5548BC61EAAC}" srcOrd="0" destOrd="0" presId="urn:microsoft.com/office/officeart/2005/8/layout/orgChart1"/>
    <dgm:cxn modelId="{A46182B1-ACED-4ADD-B4AC-4E3EDF231441}" type="presParOf" srcId="{2213486F-280F-4F51-A682-5548BC61EAAC}" destId="{FAC8978D-8A9E-41DD-91FC-B3447CB1444B}" srcOrd="0" destOrd="0" presId="urn:microsoft.com/office/officeart/2005/8/layout/orgChart1"/>
    <dgm:cxn modelId="{D009136B-EC6E-4C33-8FA0-E678A9FB84C2}" type="presParOf" srcId="{2213486F-280F-4F51-A682-5548BC61EAAC}" destId="{7A1DFBE2-EA81-4F44-9EF6-A421BC28973B}" srcOrd="1" destOrd="0" presId="urn:microsoft.com/office/officeart/2005/8/layout/orgChart1"/>
    <dgm:cxn modelId="{FD8B64DB-6773-41FB-BD12-1D7F8D752E83}" type="presParOf" srcId="{C35D370B-9D97-473B-B5B6-FA08E686B4DD}" destId="{E70F1D8D-0BA4-46E4-9E89-9F4063630D0D}" srcOrd="1" destOrd="0" presId="urn:microsoft.com/office/officeart/2005/8/layout/orgChart1"/>
    <dgm:cxn modelId="{716A0D90-E1C8-4D8F-A3A6-2560419CA38A}" type="presParOf" srcId="{E70F1D8D-0BA4-46E4-9E89-9F4063630D0D}" destId="{363F8297-5324-483C-BFBB-B210757B198C}" srcOrd="0" destOrd="0" presId="urn:microsoft.com/office/officeart/2005/8/layout/orgChart1"/>
    <dgm:cxn modelId="{AB2E2398-C11E-43AE-9291-890A6184CC41}" type="presParOf" srcId="{E70F1D8D-0BA4-46E4-9E89-9F4063630D0D}" destId="{E5562C85-712C-4D53-936E-309A09AF1153}" srcOrd="1" destOrd="0" presId="urn:microsoft.com/office/officeart/2005/8/layout/orgChart1"/>
    <dgm:cxn modelId="{114E3A86-B13E-41BB-9D99-6B06D1B3EE6B}" type="presParOf" srcId="{E5562C85-712C-4D53-936E-309A09AF1153}" destId="{70194BD2-A53A-40DA-BE51-E06876DA1872}" srcOrd="0" destOrd="0" presId="urn:microsoft.com/office/officeart/2005/8/layout/orgChart1"/>
    <dgm:cxn modelId="{6C71FFE9-524C-4F3D-B448-BA09EFAF1196}" type="presParOf" srcId="{70194BD2-A53A-40DA-BE51-E06876DA1872}" destId="{3B102C13-2265-449E-9664-BE03570BD9D1}" srcOrd="0" destOrd="0" presId="urn:microsoft.com/office/officeart/2005/8/layout/orgChart1"/>
    <dgm:cxn modelId="{054709DC-6671-4633-BE55-EA9CCC5CE826}" type="presParOf" srcId="{70194BD2-A53A-40DA-BE51-E06876DA1872}" destId="{93DF199E-1EFD-4DFA-B3DB-BA66D9BBB801}" srcOrd="1" destOrd="0" presId="urn:microsoft.com/office/officeart/2005/8/layout/orgChart1"/>
    <dgm:cxn modelId="{2003662E-0A1E-41CE-A772-41C74AF805F9}" type="presParOf" srcId="{E5562C85-712C-4D53-936E-309A09AF1153}" destId="{1E364182-070B-4583-BED8-E3BC649EC6D0}" srcOrd="1" destOrd="0" presId="urn:microsoft.com/office/officeart/2005/8/layout/orgChart1"/>
    <dgm:cxn modelId="{3034BB80-F668-4238-BAFC-8CD24530F026}" type="presParOf" srcId="{E5562C85-712C-4D53-936E-309A09AF1153}" destId="{01937F06-55C3-49A5-BAEC-56D96735469B}" srcOrd="2" destOrd="0" presId="urn:microsoft.com/office/officeart/2005/8/layout/orgChart1"/>
    <dgm:cxn modelId="{341FB8F1-AB4D-4A81-B410-2C2D260FD835}" type="presParOf" srcId="{E70F1D8D-0BA4-46E4-9E89-9F4063630D0D}" destId="{605F29CE-2EE9-4150-BA60-A08F76DAA3D2}" srcOrd="2" destOrd="0" presId="urn:microsoft.com/office/officeart/2005/8/layout/orgChart1"/>
    <dgm:cxn modelId="{8F689C60-142D-4C04-94EA-6695CCF84BA8}" type="presParOf" srcId="{E70F1D8D-0BA4-46E4-9E89-9F4063630D0D}" destId="{20FC4458-936C-4377-AFE2-3B60A7D7C371}" srcOrd="3" destOrd="0" presId="urn:microsoft.com/office/officeart/2005/8/layout/orgChart1"/>
    <dgm:cxn modelId="{B0C261A7-E2F5-4F27-B75F-B16AA88B1537}" type="presParOf" srcId="{20FC4458-936C-4377-AFE2-3B60A7D7C371}" destId="{EA155994-9EC3-4BD8-B01B-353C9FE87CD5}" srcOrd="0" destOrd="0" presId="urn:microsoft.com/office/officeart/2005/8/layout/orgChart1"/>
    <dgm:cxn modelId="{91C44FD8-4EBF-4391-A2C1-82436A47B290}" type="presParOf" srcId="{EA155994-9EC3-4BD8-B01B-353C9FE87CD5}" destId="{6053D35F-DC01-4439-B53C-3B0A4A855C70}" srcOrd="0" destOrd="0" presId="urn:microsoft.com/office/officeart/2005/8/layout/orgChart1"/>
    <dgm:cxn modelId="{5A5CEE48-7ED4-4D5B-92AD-A3AC8999256A}" type="presParOf" srcId="{EA155994-9EC3-4BD8-B01B-353C9FE87CD5}" destId="{D2799EDD-D71A-4C78-8427-FA6993E7C369}" srcOrd="1" destOrd="0" presId="urn:microsoft.com/office/officeart/2005/8/layout/orgChart1"/>
    <dgm:cxn modelId="{0EA9FC44-0A49-460B-A7E2-1490CC6157A5}" type="presParOf" srcId="{20FC4458-936C-4377-AFE2-3B60A7D7C371}" destId="{DE548F2D-875B-46ED-8A52-403518557561}" srcOrd="1" destOrd="0" presId="urn:microsoft.com/office/officeart/2005/8/layout/orgChart1"/>
    <dgm:cxn modelId="{08B87512-6838-490D-B723-44CF505F270B}" type="presParOf" srcId="{20FC4458-936C-4377-AFE2-3B60A7D7C371}" destId="{E5C1F053-1727-4959-93A6-2E654C1E01B6}" srcOrd="2" destOrd="0" presId="urn:microsoft.com/office/officeart/2005/8/layout/orgChart1"/>
    <dgm:cxn modelId="{241D2272-3201-4F7D-A33B-C12837721262}" type="presParOf" srcId="{C35D370B-9D97-473B-B5B6-FA08E686B4DD}" destId="{77F4D6C0-4988-42A0-B0B5-9C160A61C7C4}" srcOrd="2" destOrd="0" presId="urn:microsoft.com/office/officeart/2005/8/layout/orgChart1"/>
    <dgm:cxn modelId="{46B93496-C9CE-45B9-8569-B196E62E3C7A}" type="presParOf" srcId="{50A902D8-DB4B-4A99-841C-9329E405B263}" destId="{E9EA6377-4604-469B-B58E-FC2F266C4AB1}" srcOrd="2" destOrd="0" presId="urn:microsoft.com/office/officeart/2005/8/layout/orgChart1"/>
    <dgm:cxn modelId="{BC911646-E031-468D-97C3-83AFE641CE86}" type="presParOf" srcId="{83CE87F3-B964-4C23-8797-480F84897E4B}" destId="{009916B9-567A-4142-B7E1-5A687F72ADD4}" srcOrd="4" destOrd="0" presId="urn:microsoft.com/office/officeart/2005/8/layout/orgChart1"/>
    <dgm:cxn modelId="{522113BC-BAE1-4395-88D3-D0E4B5EAE513}" type="presParOf" srcId="{83CE87F3-B964-4C23-8797-480F84897E4B}" destId="{3A2A16D4-38E0-4033-930F-00F8F3162E6B}" srcOrd="5" destOrd="0" presId="urn:microsoft.com/office/officeart/2005/8/layout/orgChart1"/>
    <dgm:cxn modelId="{0F3F6F8E-0C05-4838-A6C5-101B7AE87D23}" type="presParOf" srcId="{3A2A16D4-38E0-4033-930F-00F8F3162E6B}" destId="{FF3BB1C8-7E07-44CD-B229-95A951706B5A}" srcOrd="0" destOrd="0" presId="urn:microsoft.com/office/officeart/2005/8/layout/orgChart1"/>
    <dgm:cxn modelId="{3188B262-5681-4B31-9605-7ACC0B6D3B43}" type="presParOf" srcId="{FF3BB1C8-7E07-44CD-B229-95A951706B5A}" destId="{685535E9-4E5B-4929-8F71-A33966682D16}" srcOrd="0" destOrd="0" presId="urn:microsoft.com/office/officeart/2005/8/layout/orgChart1"/>
    <dgm:cxn modelId="{31472CC0-7817-414E-A457-737C967073EB}" type="presParOf" srcId="{FF3BB1C8-7E07-44CD-B229-95A951706B5A}" destId="{FB7D6728-3F16-427A-B58E-2E4B5F74C91B}" srcOrd="1" destOrd="0" presId="urn:microsoft.com/office/officeart/2005/8/layout/orgChart1"/>
    <dgm:cxn modelId="{DB484402-34ED-4CC5-969B-B047B4C6CA73}" type="presParOf" srcId="{3A2A16D4-38E0-4033-930F-00F8F3162E6B}" destId="{8056BBD5-DC88-40C4-A2EF-A71F7DDC5DF2}" srcOrd="1" destOrd="0" presId="urn:microsoft.com/office/officeart/2005/8/layout/orgChart1"/>
    <dgm:cxn modelId="{B1BA0F04-46D3-45CB-8C29-F7117185BFDF}" type="presParOf" srcId="{3A2A16D4-38E0-4033-930F-00F8F3162E6B}" destId="{1524D867-9F56-4128-B86A-0B4B5194A7C7}" srcOrd="2" destOrd="0" presId="urn:microsoft.com/office/officeart/2005/8/layout/orgChart1"/>
    <dgm:cxn modelId="{21BF9DA2-2109-4926-BC26-3F80F15F7647}" type="presParOf" srcId="{681E13C0-B136-4F0C-A22A-3ECB57987658}" destId="{C4F26084-2A6A-4A12-85C8-D5CCCDBAE601}" srcOrd="2" destOrd="0" presId="urn:microsoft.com/office/officeart/2005/8/layout/orgChart1"/>
    <dgm:cxn modelId="{BC90A4A1-5652-42B1-86C4-1520B68A2F0C}" type="presParOf" srcId="{533D5CEC-597F-4A06-AF88-0557B1234BDE}" destId="{7E5F1C8A-E8E0-400B-8F7A-9301A042DDF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0AA78BD-4928-4685-8370-A546C40C5E67}" type="doc">
      <dgm:prSet loTypeId="urn:microsoft.com/office/officeart/2005/8/layout/orgChart1" loCatId="hierarchy" qsTypeId="urn:microsoft.com/office/officeart/2005/8/quickstyle/simple5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BF23DCD-D14D-4652-B874-9F574610E87F}">
      <dgm:prSet phldrT="[Text]" custT="1"/>
      <dgm:spPr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ru-RU" sz="2000" b="1">
              <a:solidFill>
                <a:schemeClr val="tx1"/>
              </a:solidFill>
            </a:rPr>
            <a:t>Источники эпидемического анализа</a:t>
          </a:r>
        </a:p>
      </dgm:t>
    </dgm:pt>
    <dgm:pt modelId="{B409898D-E27C-41BE-A35C-87206B918AE1}" type="parTrans" cxnId="{34641E0B-95F1-4BA8-B791-FDC78308CDC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18E1566-3773-4D75-AF72-86C4B1D6D836}" type="sibTrans" cxnId="{34641E0B-95F1-4BA8-B791-FDC78308CDC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2258C22-54CB-48FC-AC5A-49FB0793333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800">
              <a:solidFill>
                <a:schemeClr val="tx1"/>
              </a:solidFill>
            </a:rPr>
            <a:t>Надзор на основе показателей (НОП)</a:t>
          </a:r>
        </a:p>
      </dgm:t>
    </dgm:pt>
    <dgm:pt modelId="{45411D7C-3F8A-4B1A-AFFB-B8E34BBD757F}" type="parTrans" cxnId="{BEE23E3D-DE7D-4102-AC68-56B61A21B830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E626701-CCBC-46B3-A519-19F66EDBFAA6}" type="sibTrans" cxnId="{BEE23E3D-DE7D-4102-AC68-56B61A21B83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DEF69D0-F697-4FFE-A00A-408790736519}">
      <dgm:prSet phldrT="[Text]" custT="1"/>
      <dgm:spPr>
        <a:solidFill>
          <a:srgbClr val="69AE27"/>
        </a:solidFill>
      </dgm:spPr>
      <dgm:t>
        <a:bodyPr/>
        <a:lstStyle/>
        <a:p>
          <a:r>
            <a:rPr lang="ru-RU" sz="1800">
              <a:solidFill>
                <a:schemeClr val="tx1"/>
              </a:solidFill>
            </a:rPr>
            <a:t>Надзор на основе событий (НОС)</a:t>
          </a:r>
        </a:p>
      </dgm:t>
    </dgm:pt>
    <dgm:pt modelId="{030EE85A-2226-434B-BFDD-E1EEB550750A}" type="parTrans" cxnId="{D63D90E1-70C5-458D-835A-9D6C31F04A75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315C1A-135E-4C1D-9770-63EB99D1BD4F}" type="sibTrans" cxnId="{D63D90E1-70C5-458D-835A-9D6C31F04A7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A21FE9E-E36A-418D-83E0-DD030C82A785}">
      <dgm:prSet phldrT="[Text]" custT="1"/>
      <dgm:spPr/>
      <dgm:t>
        <a:bodyPr/>
        <a:lstStyle/>
        <a:p>
          <a:r>
            <a:rPr lang="ru-RU" sz="1800" b="1">
              <a:solidFill>
                <a:schemeClr val="tx1"/>
              </a:solidFill>
            </a:rPr>
            <a:t>Открытые официальные источники </a:t>
          </a:r>
        </a:p>
      </dgm:t>
    </dgm:pt>
    <dgm:pt modelId="{7F2E2247-3E22-4FE3-8E6E-52E431E1AE6D}" type="parTrans" cxnId="{6A57945B-4071-4104-B494-D9DB5726B32D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5C3DA2F-D15E-4272-8A20-C497507132FD}" type="sibTrans" cxnId="{6A57945B-4071-4104-B494-D9DB5726B32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DCDDA8C-8DFC-47C1-A4E1-096910C1CB90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>
            <a:lnSpc>
              <a:spcPts val="1800"/>
            </a:lnSpc>
          </a:pPr>
          <a:r>
            <a:rPr lang="ru-RU" sz="1800" b="1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gm:t>
    </dgm:pt>
    <dgm:pt modelId="{497F5C57-54E2-454E-A1F6-9646B994466E}" type="parTrans" cxnId="{C4C2447F-0CBF-4E59-80E4-34F574CDDCBE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3075B2F-40EC-481B-84E7-DE8BDDA77768}" type="sibTrans" cxnId="{C4C2447F-0CBF-4E59-80E4-34F574CDDCB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97B1B5C-3FDF-44FD-824D-5BB5AE9E42DA}">
      <dgm:prSet phldrT="[Text]" custT="1"/>
      <dgm:spPr/>
      <dgm:t>
        <a:bodyPr/>
        <a:lstStyle/>
        <a:p>
          <a:r>
            <a:rPr lang="ru-RU" sz="1800" b="1">
              <a:solidFill>
                <a:schemeClr val="tx1"/>
              </a:solidFill>
            </a:rPr>
            <a:t>Неофициальные источники</a:t>
          </a:r>
        </a:p>
      </dgm:t>
    </dgm:pt>
    <dgm:pt modelId="{B97EF10F-D6D6-47F0-9D82-D18A317E54A8}" type="parTrans" cxnId="{40650FD8-8692-4932-B165-E4ECEBA661F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3435509-BAEB-4AF8-AD21-F4E9C2FE1411}" type="sibTrans" cxnId="{40650FD8-8692-4932-B165-E4ECEBA661F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5AA5E3B-B8EA-4C41-B2FB-1593E78580CD}">
      <dgm:prSet phldrT="[Text]"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</a:rPr>
            <a:t>Ограниченные платформы</a:t>
          </a:r>
        </a:p>
      </dgm:t>
    </dgm:pt>
    <dgm:pt modelId="{7EAA2B24-9945-47D3-9883-C75FBB3C3EFF}" type="parTrans" cxnId="{0E11FBD5-35C8-4E01-BA67-D9A0E2B6DB98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6E2AAA0-60C5-4AF5-9A01-37414B9120C4}" type="sibTrans" cxnId="{0E11FBD5-35C8-4E01-BA67-D9A0E2B6DB9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BCC867C-4111-49C2-B71E-BDF0A754E0BF}">
      <dgm:prSet phldrT="[Text]" custT="1"/>
      <dgm:spPr/>
      <dgm:t>
        <a:bodyPr/>
        <a:lstStyle/>
        <a:p>
          <a:r>
            <a:rPr lang="ru-RU" sz="1800">
              <a:solidFill>
                <a:schemeClr val="tx1"/>
              </a:solidFill>
            </a:rPr>
            <a:t>Веб-агрегаторы</a:t>
          </a:r>
        </a:p>
      </dgm:t>
    </dgm:pt>
    <dgm:pt modelId="{5E4AF7D3-7873-4FE2-AB2B-7ECE5C58966B}" type="parTrans" cxnId="{8734BADE-9FE1-4CCD-BCC9-6D3DE93587A6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C038D65-197B-4AF7-9A94-9972646E1603}" type="sibTrans" cxnId="{8734BADE-9FE1-4CCD-BCC9-6D3DE93587A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48A6B4E-6A7F-4298-A9D4-743E20321FC6}">
      <dgm:prSet phldrT="[Text]" custT="1"/>
      <dgm:spPr/>
      <dgm:t>
        <a:bodyPr/>
        <a:lstStyle/>
        <a:p>
          <a:r>
            <a:rPr lang="ru-RU" sz="1800">
              <a:solidFill>
                <a:schemeClr val="tx1"/>
              </a:solidFill>
            </a:rPr>
            <a:t>Социальные сети</a:t>
          </a:r>
        </a:p>
      </dgm:t>
    </dgm:pt>
    <dgm:pt modelId="{C2BEB798-27C4-4CBF-BE50-24313436FC1B}" type="parTrans" cxnId="{E220E7F9-5D14-4EE3-B5CC-2485C3980D62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17CC8C4-492F-4721-94DC-D96652438D5D}" type="sibTrans" cxnId="{E220E7F9-5D14-4EE3-B5CC-2485C3980D6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B6D5D8D-EE4B-427A-A0B3-B73682E41447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>
              <a:solidFill>
                <a:schemeClr val="tx1"/>
              </a:solidFill>
            </a:rPr>
            <a:t>Модерируемые </a:t>
          </a:r>
        </a:p>
      </dgm:t>
    </dgm:pt>
    <dgm:pt modelId="{4B6E5B56-02D2-43D5-B3FF-29B1B263E93C}" type="parTrans" cxnId="{CF418F00-4811-4229-9566-3D4DAE80466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40DEE61-7F03-44FC-8953-4427FCD7A6AE}" type="sibTrans" cxnId="{CF418F00-4811-4229-9566-3D4DAE80466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91138D0-7426-4BD1-8036-8CC3251FEC3A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>
              <a:solidFill>
                <a:schemeClr val="tx1"/>
              </a:solidFill>
            </a:rPr>
            <a:t>Автоматический </a:t>
          </a:r>
        </a:p>
      </dgm:t>
    </dgm:pt>
    <dgm:pt modelId="{206715AE-53DF-4399-BB9C-07E75B2110A9}" type="parTrans" cxnId="{797FC966-EDB8-4D67-B918-20A0066C13B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566CB97-9E9B-47C6-91B0-191FC0F52C97}" type="sibTrans" cxnId="{797FC966-EDB8-4D67-B918-20A0066C13B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E73BAC4-8F29-4D3D-BE1C-B9DF11BE6A13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>
              <a:solidFill>
                <a:schemeClr val="tx1"/>
              </a:solidFill>
            </a:rPr>
            <a:t>Ручной мониторинг </a:t>
          </a:r>
        </a:p>
      </dgm:t>
    </dgm:pt>
    <dgm:pt modelId="{07EDBE49-2488-47B3-82FE-CF80D1B1F213}" type="parTrans" cxnId="{94FAE804-3FE1-451A-8303-D8457D17B28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356B0B3-DFA3-464F-B55C-729706C82A5C}" type="sibTrans" cxnId="{94FAE804-3FE1-451A-8303-D8457D17B28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A581C72-95EA-487F-95FF-C0E9F966BBDE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>
              <a:solidFill>
                <a:schemeClr val="tx1"/>
              </a:solidFill>
            </a:rPr>
            <a:t>Автоматический мониторинг</a:t>
          </a:r>
        </a:p>
      </dgm:t>
    </dgm:pt>
    <dgm:pt modelId="{1C9227C2-EA2C-4127-8991-6749525E9F50}" type="parTrans" cxnId="{BA8DB799-2A94-42D2-BB2C-8CE7DC5A0B4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0C99832-0AB2-481B-938B-C3751E09CF2E}" type="sibTrans" cxnId="{BA8DB799-2A94-42D2-BB2C-8CE7DC5A0B4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DDB4B63-E25B-44D0-8308-FB2D55EF7A94}" type="pres">
      <dgm:prSet presAssocID="{10AA78BD-4928-4685-8370-A546C40C5E6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33D5CEC-597F-4A06-AF88-0557B1234BDE}" type="pres">
      <dgm:prSet presAssocID="{3BF23DCD-D14D-4652-B874-9F574610E87F}" presName="hierRoot1" presStyleCnt="0">
        <dgm:presLayoutVars>
          <dgm:hierBranch val="init"/>
        </dgm:presLayoutVars>
      </dgm:prSet>
      <dgm:spPr/>
    </dgm:pt>
    <dgm:pt modelId="{A4CE7B08-7D79-42CF-A402-AD67ACACD346}" type="pres">
      <dgm:prSet presAssocID="{3BF23DCD-D14D-4652-B874-9F574610E87F}" presName="rootComposite1" presStyleCnt="0"/>
      <dgm:spPr/>
    </dgm:pt>
    <dgm:pt modelId="{C1F0DADE-DA22-4CBB-AA05-4F3FCB308B2C}" type="pres">
      <dgm:prSet presAssocID="{3BF23DCD-D14D-4652-B874-9F574610E87F}" presName="rootText1" presStyleLbl="node0" presStyleIdx="0" presStyleCnt="1" custScaleX="421605" custLinFactNeighborX="65382">
        <dgm:presLayoutVars>
          <dgm:chPref val="3"/>
        </dgm:presLayoutVars>
      </dgm:prSet>
      <dgm:spPr/>
    </dgm:pt>
    <dgm:pt modelId="{7936441A-BFD1-4D04-B4C4-EC4AC25EAD7F}" type="pres">
      <dgm:prSet presAssocID="{3BF23DCD-D14D-4652-B874-9F574610E87F}" presName="rootConnector1" presStyleLbl="node1" presStyleIdx="0" presStyleCnt="0"/>
      <dgm:spPr/>
    </dgm:pt>
    <dgm:pt modelId="{7419DE65-44DB-4625-B579-2B801A1F536B}" type="pres">
      <dgm:prSet presAssocID="{3BF23DCD-D14D-4652-B874-9F574610E87F}" presName="hierChild2" presStyleCnt="0"/>
      <dgm:spPr/>
    </dgm:pt>
    <dgm:pt modelId="{27FCCD8B-CCFE-4FCD-AAF2-835EAA45CC31}" type="pres">
      <dgm:prSet presAssocID="{45411D7C-3F8A-4B1A-AFFB-B8E34BBD757F}" presName="Name37" presStyleLbl="parChTrans1D2" presStyleIdx="0" presStyleCnt="2"/>
      <dgm:spPr/>
    </dgm:pt>
    <dgm:pt modelId="{DDCA9B3D-0F7D-4B0D-B85D-7F07397B8566}" type="pres">
      <dgm:prSet presAssocID="{D2258C22-54CB-48FC-AC5A-49FB07933336}" presName="hierRoot2" presStyleCnt="0">
        <dgm:presLayoutVars>
          <dgm:hierBranch/>
        </dgm:presLayoutVars>
      </dgm:prSet>
      <dgm:spPr/>
    </dgm:pt>
    <dgm:pt modelId="{E98BD5D9-5FDF-4222-A601-80D9F3988C45}" type="pres">
      <dgm:prSet presAssocID="{D2258C22-54CB-48FC-AC5A-49FB07933336}" presName="rootComposite" presStyleCnt="0"/>
      <dgm:spPr/>
    </dgm:pt>
    <dgm:pt modelId="{DCFC9C9D-318B-4B42-8455-B74FA1139AF9}" type="pres">
      <dgm:prSet presAssocID="{D2258C22-54CB-48FC-AC5A-49FB07933336}" presName="rootText" presStyleLbl="node2" presStyleIdx="0" presStyleCnt="2" custScaleX="172803" custLinFactNeighborX="-49336">
        <dgm:presLayoutVars>
          <dgm:chPref val="3"/>
        </dgm:presLayoutVars>
      </dgm:prSet>
      <dgm:spPr/>
    </dgm:pt>
    <dgm:pt modelId="{D66CC37F-1598-4AB2-8566-701FE03BFC25}" type="pres">
      <dgm:prSet presAssocID="{D2258C22-54CB-48FC-AC5A-49FB07933336}" presName="rootConnector" presStyleLbl="node2" presStyleIdx="0" presStyleCnt="2"/>
      <dgm:spPr/>
    </dgm:pt>
    <dgm:pt modelId="{750A9D22-0F77-4E57-90E1-3FFD69B78071}" type="pres">
      <dgm:prSet presAssocID="{D2258C22-54CB-48FC-AC5A-49FB07933336}" presName="hierChild4" presStyleCnt="0"/>
      <dgm:spPr/>
    </dgm:pt>
    <dgm:pt modelId="{DC80C75E-C69C-4F07-9CD2-489B5FABCB6D}" type="pres">
      <dgm:prSet presAssocID="{497F5C57-54E2-454E-A1F6-9646B994466E}" presName="Name35" presStyleLbl="parChTrans1D3" presStyleIdx="0" presStyleCnt="4"/>
      <dgm:spPr/>
    </dgm:pt>
    <dgm:pt modelId="{C4D8AB64-5177-45B4-8A41-8A32160E19DC}" type="pres">
      <dgm:prSet presAssocID="{BDCDDA8C-8DFC-47C1-A4E1-096910C1CB90}" presName="hierRoot2" presStyleCnt="0">
        <dgm:presLayoutVars>
          <dgm:hierBranch/>
        </dgm:presLayoutVars>
      </dgm:prSet>
      <dgm:spPr/>
    </dgm:pt>
    <dgm:pt modelId="{9C74711E-EEB2-477B-B5BA-C7F17E62FEF4}" type="pres">
      <dgm:prSet presAssocID="{BDCDDA8C-8DFC-47C1-A4E1-096910C1CB90}" presName="rootComposite" presStyleCnt="0"/>
      <dgm:spPr/>
    </dgm:pt>
    <dgm:pt modelId="{186F031B-D164-45C6-AEEF-88478D96D870}" type="pres">
      <dgm:prSet presAssocID="{BDCDDA8C-8DFC-47C1-A4E1-096910C1CB90}" presName="rootText" presStyleLbl="node3" presStyleIdx="0" presStyleCnt="4" custScaleX="173481" custScaleY="323309" custLinFactNeighborX="-49489" custLinFactNeighborY="2320">
        <dgm:presLayoutVars>
          <dgm:chPref val="3"/>
        </dgm:presLayoutVars>
      </dgm:prSet>
      <dgm:spPr/>
    </dgm:pt>
    <dgm:pt modelId="{62BA834C-34AE-471E-8699-9A7EF68C659D}" type="pres">
      <dgm:prSet presAssocID="{BDCDDA8C-8DFC-47C1-A4E1-096910C1CB90}" presName="rootConnector" presStyleLbl="node3" presStyleIdx="0" presStyleCnt="4"/>
      <dgm:spPr/>
    </dgm:pt>
    <dgm:pt modelId="{C19DF997-C616-4114-B994-22997D327383}" type="pres">
      <dgm:prSet presAssocID="{BDCDDA8C-8DFC-47C1-A4E1-096910C1CB90}" presName="hierChild4" presStyleCnt="0"/>
      <dgm:spPr/>
    </dgm:pt>
    <dgm:pt modelId="{AC6FC665-CE54-4771-AA01-47ABC01A321F}" type="pres">
      <dgm:prSet presAssocID="{BDCDDA8C-8DFC-47C1-A4E1-096910C1CB90}" presName="hierChild5" presStyleCnt="0"/>
      <dgm:spPr/>
    </dgm:pt>
    <dgm:pt modelId="{351B9B59-7137-4E87-950A-2C2D9524F735}" type="pres">
      <dgm:prSet presAssocID="{D2258C22-54CB-48FC-AC5A-49FB07933336}" presName="hierChild5" presStyleCnt="0"/>
      <dgm:spPr/>
    </dgm:pt>
    <dgm:pt modelId="{1C81A377-F54B-4A65-8CEE-5F696FC24AB3}" type="pres">
      <dgm:prSet presAssocID="{030EE85A-2226-434B-BFDD-E1EEB550750A}" presName="Name37" presStyleLbl="parChTrans1D2" presStyleIdx="1" presStyleCnt="2"/>
      <dgm:spPr/>
    </dgm:pt>
    <dgm:pt modelId="{681E13C0-B136-4F0C-A22A-3ECB57987658}" type="pres">
      <dgm:prSet presAssocID="{FDEF69D0-F697-4FFE-A00A-408790736519}" presName="hierRoot2" presStyleCnt="0">
        <dgm:presLayoutVars>
          <dgm:hierBranch val="init"/>
        </dgm:presLayoutVars>
      </dgm:prSet>
      <dgm:spPr/>
    </dgm:pt>
    <dgm:pt modelId="{230EC129-6B8B-45CF-847D-238B0F473405}" type="pres">
      <dgm:prSet presAssocID="{FDEF69D0-F697-4FFE-A00A-408790736519}" presName="rootComposite" presStyleCnt="0"/>
      <dgm:spPr/>
    </dgm:pt>
    <dgm:pt modelId="{4EEACEDB-4FDE-4620-9D82-683F265FC5CD}" type="pres">
      <dgm:prSet presAssocID="{FDEF69D0-F697-4FFE-A00A-408790736519}" presName="rootText" presStyleLbl="node2" presStyleIdx="1" presStyleCnt="2" custScaleX="273368" custLinFactNeighborX="32395">
        <dgm:presLayoutVars>
          <dgm:chPref val="3"/>
        </dgm:presLayoutVars>
      </dgm:prSet>
      <dgm:spPr/>
    </dgm:pt>
    <dgm:pt modelId="{78D5A274-F864-4477-83DF-BD59724E8605}" type="pres">
      <dgm:prSet presAssocID="{FDEF69D0-F697-4FFE-A00A-408790736519}" presName="rootConnector" presStyleLbl="node2" presStyleIdx="1" presStyleCnt="2"/>
      <dgm:spPr/>
    </dgm:pt>
    <dgm:pt modelId="{83CE87F3-B964-4C23-8797-480F84897E4B}" type="pres">
      <dgm:prSet presAssocID="{FDEF69D0-F697-4FFE-A00A-408790736519}" presName="hierChild4" presStyleCnt="0"/>
      <dgm:spPr/>
    </dgm:pt>
    <dgm:pt modelId="{09A2ECE2-1C57-4656-8AEE-0AE8E66D0C4A}" type="pres">
      <dgm:prSet presAssocID="{7F2E2247-3E22-4FE3-8E6E-52E431E1AE6D}" presName="Name37" presStyleLbl="parChTrans1D3" presStyleIdx="1" presStyleCnt="4"/>
      <dgm:spPr/>
    </dgm:pt>
    <dgm:pt modelId="{EC1E58CC-882A-41BD-9C68-992570B3DAF0}" type="pres">
      <dgm:prSet presAssocID="{CA21FE9E-E36A-418D-83E0-DD030C82A785}" presName="hierRoot2" presStyleCnt="0">
        <dgm:presLayoutVars>
          <dgm:hierBranch val="init"/>
        </dgm:presLayoutVars>
      </dgm:prSet>
      <dgm:spPr/>
    </dgm:pt>
    <dgm:pt modelId="{2CBBABA8-0547-426B-9A0A-17560BA3C0C6}" type="pres">
      <dgm:prSet presAssocID="{CA21FE9E-E36A-418D-83E0-DD030C82A785}" presName="rootComposite" presStyleCnt="0"/>
      <dgm:spPr/>
    </dgm:pt>
    <dgm:pt modelId="{9FF3A39D-0905-4C97-9D51-3FC2F3A87DBE}" type="pres">
      <dgm:prSet presAssocID="{CA21FE9E-E36A-418D-83E0-DD030C82A785}" presName="rootText" presStyleLbl="node3" presStyleIdx="1" presStyleCnt="4" custScaleX="150629" custScaleY="114723" custLinFactX="178482" custLinFactNeighborX="200000" custLinFactNeighborY="19707">
        <dgm:presLayoutVars>
          <dgm:chPref val="3"/>
        </dgm:presLayoutVars>
      </dgm:prSet>
      <dgm:spPr/>
    </dgm:pt>
    <dgm:pt modelId="{DBF96B58-DF81-4C61-9EDE-16BC6E166CAA}" type="pres">
      <dgm:prSet presAssocID="{CA21FE9E-E36A-418D-83E0-DD030C82A785}" presName="rootConnector" presStyleLbl="node3" presStyleIdx="1" presStyleCnt="4"/>
      <dgm:spPr/>
    </dgm:pt>
    <dgm:pt modelId="{71E8CD6B-22DF-40D0-A450-5A83ECA57B79}" type="pres">
      <dgm:prSet presAssocID="{CA21FE9E-E36A-418D-83E0-DD030C82A785}" presName="hierChild4" presStyleCnt="0"/>
      <dgm:spPr/>
    </dgm:pt>
    <dgm:pt modelId="{4A492CF1-F250-429C-A9E8-37B5F3B848F3}" type="pres">
      <dgm:prSet presAssocID="{CA21FE9E-E36A-418D-83E0-DD030C82A785}" presName="hierChild5" presStyleCnt="0"/>
      <dgm:spPr/>
    </dgm:pt>
    <dgm:pt modelId="{9F87F3D8-CDB0-49AB-8758-85D486D76ED3}" type="pres">
      <dgm:prSet presAssocID="{B97EF10F-D6D6-47F0-9D82-D18A317E54A8}" presName="Name37" presStyleLbl="parChTrans1D3" presStyleIdx="2" presStyleCnt="4"/>
      <dgm:spPr/>
    </dgm:pt>
    <dgm:pt modelId="{50A902D8-DB4B-4A99-841C-9329E405B263}" type="pres">
      <dgm:prSet presAssocID="{997B1B5C-3FDF-44FD-824D-5BB5AE9E42DA}" presName="hierRoot2" presStyleCnt="0">
        <dgm:presLayoutVars>
          <dgm:hierBranch val="init"/>
        </dgm:presLayoutVars>
      </dgm:prSet>
      <dgm:spPr/>
    </dgm:pt>
    <dgm:pt modelId="{34524373-9CC2-4AF5-AA9C-ADCE3147CAAC}" type="pres">
      <dgm:prSet presAssocID="{997B1B5C-3FDF-44FD-824D-5BB5AE9E42DA}" presName="rootComposite" presStyleCnt="0"/>
      <dgm:spPr/>
    </dgm:pt>
    <dgm:pt modelId="{2CA59586-9F06-4B39-8838-CA47892FF3C1}" type="pres">
      <dgm:prSet presAssocID="{997B1B5C-3FDF-44FD-824D-5BB5AE9E42DA}" presName="rootText" presStyleLbl="node3" presStyleIdx="2" presStyleCnt="4" custLinFactNeighborX="11016" custLinFactNeighborY="19592">
        <dgm:presLayoutVars>
          <dgm:chPref val="3"/>
        </dgm:presLayoutVars>
      </dgm:prSet>
      <dgm:spPr/>
    </dgm:pt>
    <dgm:pt modelId="{42B565B1-F165-436D-9D3F-6BC8767A2F0A}" type="pres">
      <dgm:prSet presAssocID="{997B1B5C-3FDF-44FD-824D-5BB5AE9E42DA}" presName="rootConnector" presStyleLbl="node3" presStyleIdx="2" presStyleCnt="4"/>
      <dgm:spPr/>
    </dgm:pt>
    <dgm:pt modelId="{5957D5C2-5A34-4909-B2B5-F9C99461F311}" type="pres">
      <dgm:prSet presAssocID="{997B1B5C-3FDF-44FD-824D-5BB5AE9E42DA}" presName="hierChild4" presStyleCnt="0"/>
      <dgm:spPr/>
    </dgm:pt>
    <dgm:pt modelId="{D4DDEF46-FE07-4E57-AF4C-C117019FD2CB}" type="pres">
      <dgm:prSet presAssocID="{5E4AF7D3-7873-4FE2-AB2B-7ECE5C58966B}" presName="Name37" presStyleLbl="parChTrans1D4" presStyleIdx="0" presStyleCnt="6"/>
      <dgm:spPr/>
    </dgm:pt>
    <dgm:pt modelId="{5C0D0774-938A-4F6E-B01B-9B84711954EE}" type="pres">
      <dgm:prSet presAssocID="{6BCC867C-4111-49C2-B71E-BDF0A754E0BF}" presName="hierRoot2" presStyleCnt="0">
        <dgm:presLayoutVars>
          <dgm:hierBranch val="l"/>
        </dgm:presLayoutVars>
      </dgm:prSet>
      <dgm:spPr/>
    </dgm:pt>
    <dgm:pt modelId="{8ADF9AC3-97C4-4863-89EF-F38E62573E2F}" type="pres">
      <dgm:prSet presAssocID="{6BCC867C-4111-49C2-B71E-BDF0A754E0BF}" presName="rootComposite" presStyleCnt="0"/>
      <dgm:spPr/>
    </dgm:pt>
    <dgm:pt modelId="{2A57D823-3AA5-4A4B-AAD3-D613E6546A7C}" type="pres">
      <dgm:prSet presAssocID="{6BCC867C-4111-49C2-B71E-BDF0A754E0BF}" presName="rootText" presStyleLbl="node4" presStyleIdx="0" presStyleCnt="6" custScaleX="128258" custLinFactNeighborX="-28495" custLinFactNeighborY="35206">
        <dgm:presLayoutVars>
          <dgm:chPref val="3"/>
        </dgm:presLayoutVars>
      </dgm:prSet>
      <dgm:spPr/>
    </dgm:pt>
    <dgm:pt modelId="{9F6FE786-E40C-4DE0-9BF5-6D293C283B42}" type="pres">
      <dgm:prSet presAssocID="{6BCC867C-4111-49C2-B71E-BDF0A754E0BF}" presName="rootConnector" presStyleLbl="node4" presStyleIdx="0" presStyleCnt="6"/>
      <dgm:spPr/>
    </dgm:pt>
    <dgm:pt modelId="{65164181-3704-4AE6-A19F-9A61947117C7}" type="pres">
      <dgm:prSet presAssocID="{6BCC867C-4111-49C2-B71E-BDF0A754E0BF}" presName="hierChild4" presStyleCnt="0"/>
      <dgm:spPr/>
    </dgm:pt>
    <dgm:pt modelId="{15B3D504-35D5-4046-8412-31D600356292}" type="pres">
      <dgm:prSet presAssocID="{4B6E5B56-02D2-43D5-B3FF-29B1B263E93C}" presName="Name50" presStyleLbl="parChTrans1D4" presStyleIdx="1" presStyleCnt="6"/>
      <dgm:spPr/>
    </dgm:pt>
    <dgm:pt modelId="{14E33A6B-9F65-4502-82CA-FA2BF6610B68}" type="pres">
      <dgm:prSet presAssocID="{5B6D5D8D-EE4B-427A-A0B3-B73682E41447}" presName="hierRoot2" presStyleCnt="0">
        <dgm:presLayoutVars>
          <dgm:hierBranch val="init"/>
        </dgm:presLayoutVars>
      </dgm:prSet>
      <dgm:spPr/>
    </dgm:pt>
    <dgm:pt modelId="{CD8B3BBE-069A-4566-AC6F-2494144977E3}" type="pres">
      <dgm:prSet presAssocID="{5B6D5D8D-EE4B-427A-A0B3-B73682E41447}" presName="rootComposite" presStyleCnt="0"/>
      <dgm:spPr/>
    </dgm:pt>
    <dgm:pt modelId="{8D0C13AB-C462-43E3-A3AF-A564B358527F}" type="pres">
      <dgm:prSet presAssocID="{5B6D5D8D-EE4B-427A-A0B3-B73682E41447}" presName="rootText" presStyleLbl="node4" presStyleIdx="1" presStyleCnt="6" custScaleX="234054" custScaleY="128596" custLinFactNeighborX="59730" custLinFactNeighborY="27779">
        <dgm:presLayoutVars>
          <dgm:chPref val="3"/>
        </dgm:presLayoutVars>
      </dgm:prSet>
      <dgm:spPr/>
    </dgm:pt>
    <dgm:pt modelId="{065CF884-73B8-43AB-823E-FED2557416F5}" type="pres">
      <dgm:prSet presAssocID="{5B6D5D8D-EE4B-427A-A0B3-B73682E41447}" presName="rootConnector" presStyleLbl="node4" presStyleIdx="1" presStyleCnt="6"/>
      <dgm:spPr/>
    </dgm:pt>
    <dgm:pt modelId="{F5B9CF25-9DCC-4602-9548-CDAF4B8E2E81}" type="pres">
      <dgm:prSet presAssocID="{5B6D5D8D-EE4B-427A-A0B3-B73682E41447}" presName="hierChild4" presStyleCnt="0"/>
      <dgm:spPr/>
    </dgm:pt>
    <dgm:pt modelId="{F356F3DC-A3BF-4AB9-9C19-8842333EFF3C}" type="pres">
      <dgm:prSet presAssocID="{5B6D5D8D-EE4B-427A-A0B3-B73682E41447}" presName="hierChild5" presStyleCnt="0"/>
      <dgm:spPr/>
    </dgm:pt>
    <dgm:pt modelId="{DEB2829D-2A54-492A-9403-530798BCE525}" type="pres">
      <dgm:prSet presAssocID="{206715AE-53DF-4399-BB9C-07E75B2110A9}" presName="Name50" presStyleLbl="parChTrans1D4" presStyleIdx="2" presStyleCnt="6"/>
      <dgm:spPr/>
    </dgm:pt>
    <dgm:pt modelId="{CC4325F1-456F-4A97-8A54-F76E43FE3149}" type="pres">
      <dgm:prSet presAssocID="{391138D0-7426-4BD1-8036-8CC3251FEC3A}" presName="hierRoot2" presStyleCnt="0">
        <dgm:presLayoutVars>
          <dgm:hierBranch val="init"/>
        </dgm:presLayoutVars>
      </dgm:prSet>
      <dgm:spPr/>
    </dgm:pt>
    <dgm:pt modelId="{557EC610-D2EF-46FA-A41D-FA2E6B451898}" type="pres">
      <dgm:prSet presAssocID="{391138D0-7426-4BD1-8036-8CC3251FEC3A}" presName="rootComposite" presStyleCnt="0"/>
      <dgm:spPr/>
    </dgm:pt>
    <dgm:pt modelId="{CE8A23E9-2B39-44A2-9480-E3D4A161EC0C}" type="pres">
      <dgm:prSet presAssocID="{391138D0-7426-4BD1-8036-8CC3251FEC3A}" presName="rootText" presStyleLbl="node4" presStyleIdx="2" presStyleCnt="6" custScaleX="234054" custScaleY="127047" custLinFactNeighborX="60964" custLinFactNeighborY="1335">
        <dgm:presLayoutVars>
          <dgm:chPref val="3"/>
        </dgm:presLayoutVars>
      </dgm:prSet>
      <dgm:spPr/>
    </dgm:pt>
    <dgm:pt modelId="{73B548AF-B536-4087-B860-8B1F774C4CBA}" type="pres">
      <dgm:prSet presAssocID="{391138D0-7426-4BD1-8036-8CC3251FEC3A}" presName="rootConnector" presStyleLbl="node4" presStyleIdx="2" presStyleCnt="6"/>
      <dgm:spPr/>
    </dgm:pt>
    <dgm:pt modelId="{747276EC-0D91-4E3E-8B2E-5DADA87AB8CE}" type="pres">
      <dgm:prSet presAssocID="{391138D0-7426-4BD1-8036-8CC3251FEC3A}" presName="hierChild4" presStyleCnt="0"/>
      <dgm:spPr/>
    </dgm:pt>
    <dgm:pt modelId="{99780FB6-CDB5-4A8D-A07C-E8E4667343B8}" type="pres">
      <dgm:prSet presAssocID="{391138D0-7426-4BD1-8036-8CC3251FEC3A}" presName="hierChild5" presStyleCnt="0"/>
      <dgm:spPr/>
    </dgm:pt>
    <dgm:pt modelId="{FAD2E0C8-507E-4E1A-B939-9C5EA81DC2FE}" type="pres">
      <dgm:prSet presAssocID="{6BCC867C-4111-49C2-B71E-BDF0A754E0BF}" presName="hierChild5" presStyleCnt="0"/>
      <dgm:spPr/>
    </dgm:pt>
    <dgm:pt modelId="{73646372-E536-4097-9361-0F46A780312B}" type="pres">
      <dgm:prSet presAssocID="{C2BEB798-27C4-4CBF-BE50-24313436FC1B}" presName="Name37" presStyleLbl="parChTrans1D4" presStyleIdx="3" presStyleCnt="6"/>
      <dgm:spPr/>
    </dgm:pt>
    <dgm:pt modelId="{C35D370B-9D97-473B-B5B6-FA08E686B4DD}" type="pres">
      <dgm:prSet presAssocID="{148A6B4E-6A7F-4298-A9D4-743E20321FC6}" presName="hierRoot2" presStyleCnt="0">
        <dgm:presLayoutVars>
          <dgm:hierBranch val="r"/>
        </dgm:presLayoutVars>
      </dgm:prSet>
      <dgm:spPr/>
    </dgm:pt>
    <dgm:pt modelId="{2213486F-280F-4F51-A682-5548BC61EAAC}" type="pres">
      <dgm:prSet presAssocID="{148A6B4E-6A7F-4298-A9D4-743E20321FC6}" presName="rootComposite" presStyleCnt="0"/>
      <dgm:spPr/>
    </dgm:pt>
    <dgm:pt modelId="{FAC8978D-8A9E-41DD-91FC-B3447CB1444B}" type="pres">
      <dgm:prSet presAssocID="{148A6B4E-6A7F-4298-A9D4-743E20321FC6}" presName="rootText" presStyleLbl="node4" presStyleIdx="3" presStyleCnt="6" custScaleX="124826" custLinFactNeighborX="48304" custLinFactNeighborY="35815">
        <dgm:presLayoutVars>
          <dgm:chPref val="3"/>
        </dgm:presLayoutVars>
      </dgm:prSet>
      <dgm:spPr/>
    </dgm:pt>
    <dgm:pt modelId="{7A1DFBE2-EA81-4F44-9EF6-A421BC28973B}" type="pres">
      <dgm:prSet presAssocID="{148A6B4E-6A7F-4298-A9D4-743E20321FC6}" presName="rootConnector" presStyleLbl="node4" presStyleIdx="3" presStyleCnt="6"/>
      <dgm:spPr/>
    </dgm:pt>
    <dgm:pt modelId="{E70F1D8D-0BA4-46E4-9E89-9F4063630D0D}" type="pres">
      <dgm:prSet presAssocID="{148A6B4E-6A7F-4298-A9D4-743E20321FC6}" presName="hierChild4" presStyleCnt="0"/>
      <dgm:spPr/>
    </dgm:pt>
    <dgm:pt modelId="{363F8297-5324-483C-BFBB-B210757B198C}" type="pres">
      <dgm:prSet presAssocID="{07EDBE49-2488-47B3-82FE-CF80D1B1F213}" presName="Name50" presStyleLbl="parChTrans1D4" presStyleIdx="4" presStyleCnt="6"/>
      <dgm:spPr/>
    </dgm:pt>
    <dgm:pt modelId="{E5562C85-712C-4D53-936E-309A09AF1153}" type="pres">
      <dgm:prSet presAssocID="{0E73BAC4-8F29-4D3D-BE1C-B9DF11BE6A13}" presName="hierRoot2" presStyleCnt="0">
        <dgm:presLayoutVars>
          <dgm:hierBranch val="r"/>
        </dgm:presLayoutVars>
      </dgm:prSet>
      <dgm:spPr/>
    </dgm:pt>
    <dgm:pt modelId="{70194BD2-A53A-40DA-BE51-E06876DA1872}" type="pres">
      <dgm:prSet presAssocID="{0E73BAC4-8F29-4D3D-BE1C-B9DF11BE6A13}" presName="rootComposite" presStyleCnt="0"/>
      <dgm:spPr/>
    </dgm:pt>
    <dgm:pt modelId="{3B102C13-2265-449E-9664-BE03570BD9D1}" type="pres">
      <dgm:prSet presAssocID="{0E73BAC4-8F29-4D3D-BE1C-B9DF11BE6A13}" presName="rootText" presStyleLbl="node4" presStyleIdx="4" presStyleCnt="6" custScaleX="230269" custScaleY="129669" custLinFactNeighborX="14819" custLinFactNeighborY="31418">
        <dgm:presLayoutVars>
          <dgm:chPref val="3"/>
        </dgm:presLayoutVars>
      </dgm:prSet>
      <dgm:spPr/>
    </dgm:pt>
    <dgm:pt modelId="{93DF199E-1EFD-4DFA-B3DB-BA66D9BBB801}" type="pres">
      <dgm:prSet presAssocID="{0E73BAC4-8F29-4D3D-BE1C-B9DF11BE6A13}" presName="rootConnector" presStyleLbl="node4" presStyleIdx="4" presStyleCnt="6"/>
      <dgm:spPr/>
    </dgm:pt>
    <dgm:pt modelId="{1E364182-070B-4583-BED8-E3BC649EC6D0}" type="pres">
      <dgm:prSet presAssocID="{0E73BAC4-8F29-4D3D-BE1C-B9DF11BE6A13}" presName="hierChild4" presStyleCnt="0"/>
      <dgm:spPr/>
    </dgm:pt>
    <dgm:pt modelId="{01937F06-55C3-49A5-BAEC-56D96735469B}" type="pres">
      <dgm:prSet presAssocID="{0E73BAC4-8F29-4D3D-BE1C-B9DF11BE6A13}" presName="hierChild5" presStyleCnt="0"/>
      <dgm:spPr/>
    </dgm:pt>
    <dgm:pt modelId="{605F29CE-2EE9-4150-BA60-A08F76DAA3D2}" type="pres">
      <dgm:prSet presAssocID="{1C9227C2-EA2C-4127-8991-6749525E9F50}" presName="Name50" presStyleLbl="parChTrans1D4" presStyleIdx="5" presStyleCnt="6"/>
      <dgm:spPr/>
    </dgm:pt>
    <dgm:pt modelId="{20FC4458-936C-4377-AFE2-3B60A7D7C371}" type="pres">
      <dgm:prSet presAssocID="{7A581C72-95EA-487F-95FF-C0E9F966BBDE}" presName="hierRoot2" presStyleCnt="0">
        <dgm:presLayoutVars>
          <dgm:hierBranch val="r"/>
        </dgm:presLayoutVars>
      </dgm:prSet>
      <dgm:spPr/>
    </dgm:pt>
    <dgm:pt modelId="{EA155994-9EC3-4BD8-B01B-353C9FE87CD5}" type="pres">
      <dgm:prSet presAssocID="{7A581C72-95EA-487F-95FF-C0E9F966BBDE}" presName="rootComposite" presStyleCnt="0"/>
      <dgm:spPr/>
    </dgm:pt>
    <dgm:pt modelId="{6053D35F-DC01-4439-B53C-3B0A4A855C70}" type="pres">
      <dgm:prSet presAssocID="{7A581C72-95EA-487F-95FF-C0E9F966BBDE}" presName="rootText" presStyleLbl="node4" presStyleIdx="5" presStyleCnt="6" custScaleX="232142" custScaleY="125305" custLinFactNeighborX="12946" custLinFactNeighborY="1203">
        <dgm:presLayoutVars>
          <dgm:chPref val="3"/>
        </dgm:presLayoutVars>
      </dgm:prSet>
      <dgm:spPr/>
    </dgm:pt>
    <dgm:pt modelId="{D2799EDD-D71A-4C78-8427-FA6993E7C369}" type="pres">
      <dgm:prSet presAssocID="{7A581C72-95EA-487F-95FF-C0E9F966BBDE}" presName="rootConnector" presStyleLbl="node4" presStyleIdx="5" presStyleCnt="6"/>
      <dgm:spPr/>
    </dgm:pt>
    <dgm:pt modelId="{DE548F2D-875B-46ED-8A52-403518557561}" type="pres">
      <dgm:prSet presAssocID="{7A581C72-95EA-487F-95FF-C0E9F966BBDE}" presName="hierChild4" presStyleCnt="0"/>
      <dgm:spPr/>
    </dgm:pt>
    <dgm:pt modelId="{E5C1F053-1727-4959-93A6-2E654C1E01B6}" type="pres">
      <dgm:prSet presAssocID="{7A581C72-95EA-487F-95FF-C0E9F966BBDE}" presName="hierChild5" presStyleCnt="0"/>
      <dgm:spPr/>
    </dgm:pt>
    <dgm:pt modelId="{77F4D6C0-4988-42A0-B0B5-9C160A61C7C4}" type="pres">
      <dgm:prSet presAssocID="{148A6B4E-6A7F-4298-A9D4-743E20321FC6}" presName="hierChild5" presStyleCnt="0"/>
      <dgm:spPr/>
    </dgm:pt>
    <dgm:pt modelId="{E9EA6377-4604-469B-B58E-FC2F266C4AB1}" type="pres">
      <dgm:prSet presAssocID="{997B1B5C-3FDF-44FD-824D-5BB5AE9E42DA}" presName="hierChild5" presStyleCnt="0"/>
      <dgm:spPr/>
    </dgm:pt>
    <dgm:pt modelId="{009916B9-567A-4142-B7E1-5A687F72ADD4}" type="pres">
      <dgm:prSet presAssocID="{7EAA2B24-9945-47D3-9883-C75FBB3C3EFF}" presName="Name37" presStyleLbl="parChTrans1D3" presStyleIdx="3" presStyleCnt="4"/>
      <dgm:spPr/>
    </dgm:pt>
    <dgm:pt modelId="{3A2A16D4-38E0-4033-930F-00F8F3162E6B}" type="pres">
      <dgm:prSet presAssocID="{D5AA5E3B-B8EA-4C41-B2FB-1593E78580CD}" presName="hierRoot2" presStyleCnt="0">
        <dgm:presLayoutVars>
          <dgm:hierBranch val="init"/>
        </dgm:presLayoutVars>
      </dgm:prSet>
      <dgm:spPr/>
    </dgm:pt>
    <dgm:pt modelId="{FF3BB1C8-7E07-44CD-B229-95A951706B5A}" type="pres">
      <dgm:prSet presAssocID="{D5AA5E3B-B8EA-4C41-B2FB-1593E78580CD}" presName="rootComposite" presStyleCnt="0"/>
      <dgm:spPr/>
    </dgm:pt>
    <dgm:pt modelId="{685535E9-4E5B-4929-8F71-A33966682D16}" type="pres">
      <dgm:prSet presAssocID="{D5AA5E3B-B8EA-4C41-B2FB-1593E78580CD}" presName="rootText" presStyleLbl="node3" presStyleIdx="3" presStyleCnt="4" custScaleX="148595" custScaleY="135847" custLinFactX="-194788" custLinFactNeighborX="-200000" custLinFactNeighborY="19967">
        <dgm:presLayoutVars>
          <dgm:chPref val="3"/>
        </dgm:presLayoutVars>
      </dgm:prSet>
      <dgm:spPr/>
    </dgm:pt>
    <dgm:pt modelId="{FB7D6728-3F16-427A-B58E-2E4B5F74C91B}" type="pres">
      <dgm:prSet presAssocID="{D5AA5E3B-B8EA-4C41-B2FB-1593E78580CD}" presName="rootConnector" presStyleLbl="node3" presStyleIdx="3" presStyleCnt="4"/>
      <dgm:spPr/>
    </dgm:pt>
    <dgm:pt modelId="{8056BBD5-DC88-40C4-A2EF-A71F7DDC5DF2}" type="pres">
      <dgm:prSet presAssocID="{D5AA5E3B-B8EA-4C41-B2FB-1593E78580CD}" presName="hierChild4" presStyleCnt="0"/>
      <dgm:spPr/>
    </dgm:pt>
    <dgm:pt modelId="{1524D867-9F56-4128-B86A-0B4B5194A7C7}" type="pres">
      <dgm:prSet presAssocID="{D5AA5E3B-B8EA-4C41-B2FB-1593E78580CD}" presName="hierChild5" presStyleCnt="0"/>
      <dgm:spPr/>
    </dgm:pt>
    <dgm:pt modelId="{C4F26084-2A6A-4A12-85C8-D5CCCDBAE601}" type="pres">
      <dgm:prSet presAssocID="{FDEF69D0-F697-4FFE-A00A-408790736519}" presName="hierChild5" presStyleCnt="0"/>
      <dgm:spPr/>
    </dgm:pt>
    <dgm:pt modelId="{7E5F1C8A-E8E0-400B-8F7A-9301A042DDF3}" type="pres">
      <dgm:prSet presAssocID="{3BF23DCD-D14D-4652-B874-9F574610E87F}" presName="hierChild3" presStyleCnt="0"/>
      <dgm:spPr/>
    </dgm:pt>
  </dgm:ptLst>
  <dgm:cxnLst>
    <dgm:cxn modelId="{CF418F00-4811-4229-9566-3D4DAE804669}" srcId="{6BCC867C-4111-49C2-B71E-BDF0A754E0BF}" destId="{5B6D5D8D-EE4B-427A-A0B3-B73682E41447}" srcOrd="0" destOrd="0" parTransId="{4B6E5B56-02D2-43D5-B3FF-29B1B263E93C}" sibTransId="{140DEE61-7F03-44FC-8953-4427FCD7A6AE}"/>
    <dgm:cxn modelId="{94FAE804-3FE1-451A-8303-D8457D17B284}" srcId="{148A6B4E-6A7F-4298-A9D4-743E20321FC6}" destId="{0E73BAC4-8F29-4D3D-BE1C-B9DF11BE6A13}" srcOrd="0" destOrd="0" parTransId="{07EDBE49-2488-47B3-82FE-CF80D1B1F213}" sibTransId="{B356B0B3-DFA3-464F-B55C-729706C82A5C}"/>
    <dgm:cxn modelId="{8692F704-9DA9-4464-8B3D-B46D16F49088}" type="presOf" srcId="{997B1B5C-3FDF-44FD-824D-5BB5AE9E42DA}" destId="{2CA59586-9F06-4B39-8838-CA47892FF3C1}" srcOrd="0" destOrd="0" presId="urn:microsoft.com/office/officeart/2005/8/layout/orgChart1"/>
    <dgm:cxn modelId="{007FEF05-2902-40AA-B9BD-FB622925ED85}" type="presOf" srcId="{07EDBE49-2488-47B3-82FE-CF80D1B1F213}" destId="{363F8297-5324-483C-BFBB-B210757B198C}" srcOrd="0" destOrd="0" presId="urn:microsoft.com/office/officeart/2005/8/layout/orgChart1"/>
    <dgm:cxn modelId="{93040307-B478-4F09-AC94-0E2945B74955}" type="presOf" srcId="{BDCDDA8C-8DFC-47C1-A4E1-096910C1CB90}" destId="{186F031B-D164-45C6-AEEF-88478D96D870}" srcOrd="0" destOrd="0" presId="urn:microsoft.com/office/officeart/2005/8/layout/orgChart1"/>
    <dgm:cxn modelId="{34641E0B-95F1-4BA8-B791-FDC78308CDC2}" srcId="{10AA78BD-4928-4685-8370-A546C40C5E67}" destId="{3BF23DCD-D14D-4652-B874-9F574610E87F}" srcOrd="0" destOrd="0" parTransId="{B409898D-E27C-41BE-A35C-87206B918AE1}" sibTransId="{A18E1566-3773-4D75-AF72-86C4B1D6D836}"/>
    <dgm:cxn modelId="{9C2DBD21-1046-4856-87A2-BD07B323558F}" type="presOf" srcId="{3BF23DCD-D14D-4652-B874-9F574610E87F}" destId="{7936441A-BFD1-4D04-B4C4-EC4AC25EAD7F}" srcOrd="1" destOrd="0" presId="urn:microsoft.com/office/officeart/2005/8/layout/orgChart1"/>
    <dgm:cxn modelId="{5A03FB22-26CF-4229-8FE7-8E8B3C8061EB}" type="presOf" srcId="{7A581C72-95EA-487F-95FF-C0E9F966BBDE}" destId="{D2799EDD-D71A-4C78-8427-FA6993E7C369}" srcOrd="1" destOrd="0" presId="urn:microsoft.com/office/officeart/2005/8/layout/orgChart1"/>
    <dgm:cxn modelId="{84A15231-6E6F-4382-A54A-2BC82F55248B}" type="presOf" srcId="{FDEF69D0-F697-4FFE-A00A-408790736519}" destId="{4EEACEDB-4FDE-4620-9D82-683F265FC5CD}" srcOrd="0" destOrd="0" presId="urn:microsoft.com/office/officeart/2005/8/layout/orgChart1"/>
    <dgm:cxn modelId="{363E6832-A1F4-4C4C-9D0B-76AC80E43E4E}" type="presOf" srcId="{1C9227C2-EA2C-4127-8991-6749525E9F50}" destId="{605F29CE-2EE9-4150-BA60-A08F76DAA3D2}" srcOrd="0" destOrd="0" presId="urn:microsoft.com/office/officeart/2005/8/layout/orgChart1"/>
    <dgm:cxn modelId="{6373DF33-CAB7-4112-94ED-4CB81623D566}" type="presOf" srcId="{CA21FE9E-E36A-418D-83E0-DD030C82A785}" destId="{9FF3A39D-0905-4C97-9D51-3FC2F3A87DBE}" srcOrd="0" destOrd="0" presId="urn:microsoft.com/office/officeart/2005/8/layout/orgChart1"/>
    <dgm:cxn modelId="{E669C437-1655-4C73-A962-90BE0B400FE6}" type="presOf" srcId="{0E73BAC4-8F29-4D3D-BE1C-B9DF11BE6A13}" destId="{3B102C13-2265-449E-9664-BE03570BD9D1}" srcOrd="0" destOrd="0" presId="urn:microsoft.com/office/officeart/2005/8/layout/orgChart1"/>
    <dgm:cxn modelId="{5CBBF437-BD65-4D89-89CE-C092C8F50D3D}" type="presOf" srcId="{B97EF10F-D6D6-47F0-9D82-D18A317E54A8}" destId="{9F87F3D8-CDB0-49AB-8758-85D486D76ED3}" srcOrd="0" destOrd="0" presId="urn:microsoft.com/office/officeart/2005/8/layout/orgChart1"/>
    <dgm:cxn modelId="{08693738-3694-433F-B32C-99592A198DE4}" type="presOf" srcId="{391138D0-7426-4BD1-8036-8CC3251FEC3A}" destId="{CE8A23E9-2B39-44A2-9480-E3D4A161EC0C}" srcOrd="0" destOrd="0" presId="urn:microsoft.com/office/officeart/2005/8/layout/orgChart1"/>
    <dgm:cxn modelId="{0605F838-026F-40A6-9FC5-C4626853AC9B}" type="presOf" srcId="{0E73BAC4-8F29-4D3D-BE1C-B9DF11BE6A13}" destId="{93DF199E-1EFD-4DFA-B3DB-BA66D9BBB801}" srcOrd="1" destOrd="0" presId="urn:microsoft.com/office/officeart/2005/8/layout/orgChart1"/>
    <dgm:cxn modelId="{BEE23E3D-DE7D-4102-AC68-56B61A21B830}" srcId="{3BF23DCD-D14D-4652-B874-9F574610E87F}" destId="{D2258C22-54CB-48FC-AC5A-49FB07933336}" srcOrd="0" destOrd="0" parTransId="{45411D7C-3F8A-4B1A-AFFB-B8E34BBD757F}" sibTransId="{BE626701-CCBC-46B3-A519-19F66EDBFAA6}"/>
    <dgm:cxn modelId="{6A57945B-4071-4104-B494-D9DB5726B32D}" srcId="{FDEF69D0-F697-4FFE-A00A-408790736519}" destId="{CA21FE9E-E36A-418D-83E0-DD030C82A785}" srcOrd="0" destOrd="0" parTransId="{7F2E2247-3E22-4FE3-8E6E-52E431E1AE6D}" sibTransId="{E5C3DA2F-D15E-4272-8A20-C497507132FD}"/>
    <dgm:cxn modelId="{B9F62B5F-EB58-46CA-9658-D944316D00AD}" type="presOf" srcId="{5E4AF7D3-7873-4FE2-AB2B-7ECE5C58966B}" destId="{D4DDEF46-FE07-4E57-AF4C-C117019FD2CB}" srcOrd="0" destOrd="0" presId="urn:microsoft.com/office/officeart/2005/8/layout/orgChart1"/>
    <dgm:cxn modelId="{DACA2A61-1499-49FA-AFC1-FBFECD6876ED}" type="presOf" srcId="{FDEF69D0-F697-4FFE-A00A-408790736519}" destId="{78D5A274-F864-4477-83DF-BD59724E8605}" srcOrd="1" destOrd="0" presId="urn:microsoft.com/office/officeart/2005/8/layout/orgChart1"/>
    <dgm:cxn modelId="{1D5F3262-DE25-44D3-893E-CF82C93454AF}" type="presOf" srcId="{10AA78BD-4928-4685-8370-A546C40C5E67}" destId="{2DDB4B63-E25B-44D0-8308-FB2D55EF7A94}" srcOrd="0" destOrd="0" presId="urn:microsoft.com/office/officeart/2005/8/layout/orgChart1"/>
    <dgm:cxn modelId="{5F211663-7133-4B72-94E1-DCC84B4276DA}" type="presOf" srcId="{45411D7C-3F8A-4B1A-AFFB-B8E34BBD757F}" destId="{27FCCD8B-CCFE-4FCD-AAF2-835EAA45CC31}" srcOrd="0" destOrd="0" presId="urn:microsoft.com/office/officeart/2005/8/layout/orgChart1"/>
    <dgm:cxn modelId="{F94E3B44-DA0D-4DF2-A38A-CBE944C78F75}" type="presOf" srcId="{391138D0-7426-4BD1-8036-8CC3251FEC3A}" destId="{73B548AF-B536-4087-B860-8B1F774C4CBA}" srcOrd="1" destOrd="0" presId="urn:microsoft.com/office/officeart/2005/8/layout/orgChart1"/>
    <dgm:cxn modelId="{797FC966-EDB8-4D67-B918-20A0066C13B1}" srcId="{6BCC867C-4111-49C2-B71E-BDF0A754E0BF}" destId="{391138D0-7426-4BD1-8036-8CC3251FEC3A}" srcOrd="1" destOrd="0" parTransId="{206715AE-53DF-4399-BB9C-07E75B2110A9}" sibTransId="{1566CB97-9E9B-47C6-91B0-191FC0F52C97}"/>
    <dgm:cxn modelId="{DF9A525A-D5A6-4371-B93A-A9229615A901}" type="presOf" srcId="{7A581C72-95EA-487F-95FF-C0E9F966BBDE}" destId="{6053D35F-DC01-4439-B53C-3B0A4A855C70}" srcOrd="0" destOrd="0" presId="urn:microsoft.com/office/officeart/2005/8/layout/orgChart1"/>
    <dgm:cxn modelId="{F719057B-958D-4EDA-9CF2-3341761DE6B2}" type="presOf" srcId="{3BF23DCD-D14D-4652-B874-9F574610E87F}" destId="{C1F0DADE-DA22-4CBB-AA05-4F3FCB308B2C}" srcOrd="0" destOrd="0" presId="urn:microsoft.com/office/officeart/2005/8/layout/orgChart1"/>
    <dgm:cxn modelId="{C4C2447F-0CBF-4E59-80E4-34F574CDDCBE}" srcId="{D2258C22-54CB-48FC-AC5A-49FB07933336}" destId="{BDCDDA8C-8DFC-47C1-A4E1-096910C1CB90}" srcOrd="0" destOrd="0" parTransId="{497F5C57-54E2-454E-A1F6-9646B994466E}" sibTransId="{B3075B2F-40EC-481B-84E7-DE8BDDA77768}"/>
    <dgm:cxn modelId="{F92CC980-1F4F-4F4D-A404-9C0FA08F400B}" type="presOf" srcId="{148A6B4E-6A7F-4298-A9D4-743E20321FC6}" destId="{FAC8978D-8A9E-41DD-91FC-B3447CB1444B}" srcOrd="0" destOrd="0" presId="urn:microsoft.com/office/officeart/2005/8/layout/orgChart1"/>
    <dgm:cxn modelId="{93714787-3074-4690-AF46-55054D6CF226}" type="presOf" srcId="{D2258C22-54CB-48FC-AC5A-49FB07933336}" destId="{D66CC37F-1598-4AB2-8566-701FE03BFC25}" srcOrd="1" destOrd="0" presId="urn:microsoft.com/office/officeart/2005/8/layout/orgChart1"/>
    <dgm:cxn modelId="{43849589-0034-4239-AEA3-668F022D1B50}" type="presOf" srcId="{5B6D5D8D-EE4B-427A-A0B3-B73682E41447}" destId="{065CF884-73B8-43AB-823E-FED2557416F5}" srcOrd="1" destOrd="0" presId="urn:microsoft.com/office/officeart/2005/8/layout/orgChart1"/>
    <dgm:cxn modelId="{8238E991-0506-4814-88FB-C55ED10CF2C2}" type="presOf" srcId="{497F5C57-54E2-454E-A1F6-9646B994466E}" destId="{DC80C75E-C69C-4F07-9CD2-489B5FABCB6D}" srcOrd="0" destOrd="0" presId="urn:microsoft.com/office/officeart/2005/8/layout/orgChart1"/>
    <dgm:cxn modelId="{BA8DB799-2A94-42D2-BB2C-8CE7DC5A0B4E}" srcId="{148A6B4E-6A7F-4298-A9D4-743E20321FC6}" destId="{7A581C72-95EA-487F-95FF-C0E9F966BBDE}" srcOrd="1" destOrd="0" parTransId="{1C9227C2-EA2C-4127-8991-6749525E9F50}" sibTransId="{E0C99832-0AB2-481B-938B-C3751E09CF2E}"/>
    <dgm:cxn modelId="{8820309A-412A-4D09-A6B0-0DA881011570}" type="presOf" srcId="{5B6D5D8D-EE4B-427A-A0B3-B73682E41447}" destId="{8D0C13AB-C462-43E3-A3AF-A564B358527F}" srcOrd="0" destOrd="0" presId="urn:microsoft.com/office/officeart/2005/8/layout/orgChart1"/>
    <dgm:cxn modelId="{81601DA4-278A-49A0-AB9E-F060C3E62651}" type="presOf" srcId="{CA21FE9E-E36A-418D-83E0-DD030C82A785}" destId="{DBF96B58-DF81-4C61-9EDE-16BC6E166CAA}" srcOrd="1" destOrd="0" presId="urn:microsoft.com/office/officeart/2005/8/layout/orgChart1"/>
    <dgm:cxn modelId="{537F61A5-2DE0-4915-8FBC-E22F01B340DA}" type="presOf" srcId="{997B1B5C-3FDF-44FD-824D-5BB5AE9E42DA}" destId="{42B565B1-F165-436D-9D3F-6BC8767A2F0A}" srcOrd="1" destOrd="0" presId="urn:microsoft.com/office/officeart/2005/8/layout/orgChart1"/>
    <dgm:cxn modelId="{A4B352AA-CF9B-4306-B4ED-2CF95B27294C}" type="presOf" srcId="{7EAA2B24-9945-47D3-9883-C75FBB3C3EFF}" destId="{009916B9-567A-4142-B7E1-5A687F72ADD4}" srcOrd="0" destOrd="0" presId="urn:microsoft.com/office/officeart/2005/8/layout/orgChart1"/>
    <dgm:cxn modelId="{794D34AF-E584-4D6F-8439-56ABC515C148}" type="presOf" srcId="{D5AA5E3B-B8EA-4C41-B2FB-1593E78580CD}" destId="{FB7D6728-3F16-427A-B58E-2E4B5F74C91B}" srcOrd="1" destOrd="0" presId="urn:microsoft.com/office/officeart/2005/8/layout/orgChart1"/>
    <dgm:cxn modelId="{3B40A1B2-C0EA-4156-9497-2313B44CAACF}" type="presOf" srcId="{206715AE-53DF-4399-BB9C-07E75B2110A9}" destId="{DEB2829D-2A54-492A-9403-530798BCE525}" srcOrd="0" destOrd="0" presId="urn:microsoft.com/office/officeart/2005/8/layout/orgChart1"/>
    <dgm:cxn modelId="{A5F8A9B3-8AA7-4AC3-B7C3-BAF7A542A67A}" type="presOf" srcId="{BDCDDA8C-8DFC-47C1-A4E1-096910C1CB90}" destId="{62BA834C-34AE-471E-8699-9A7EF68C659D}" srcOrd="1" destOrd="0" presId="urn:microsoft.com/office/officeart/2005/8/layout/orgChart1"/>
    <dgm:cxn modelId="{3D69CBB9-8953-44E1-BDB3-3878A6715CC7}" type="presOf" srcId="{4B6E5B56-02D2-43D5-B3FF-29B1B263E93C}" destId="{15B3D504-35D5-4046-8412-31D600356292}" srcOrd="0" destOrd="0" presId="urn:microsoft.com/office/officeart/2005/8/layout/orgChart1"/>
    <dgm:cxn modelId="{E2E488BF-9EAB-4E68-A90B-A93B6517861B}" type="presOf" srcId="{D2258C22-54CB-48FC-AC5A-49FB07933336}" destId="{DCFC9C9D-318B-4B42-8455-B74FA1139AF9}" srcOrd="0" destOrd="0" presId="urn:microsoft.com/office/officeart/2005/8/layout/orgChart1"/>
    <dgm:cxn modelId="{1640ECD0-13FF-40B5-9636-5AAF338E4ED0}" type="presOf" srcId="{6BCC867C-4111-49C2-B71E-BDF0A754E0BF}" destId="{9F6FE786-E40C-4DE0-9BF5-6D293C283B42}" srcOrd="1" destOrd="0" presId="urn:microsoft.com/office/officeart/2005/8/layout/orgChart1"/>
    <dgm:cxn modelId="{0E11FBD5-35C8-4E01-BA67-D9A0E2B6DB98}" srcId="{FDEF69D0-F697-4FFE-A00A-408790736519}" destId="{D5AA5E3B-B8EA-4C41-B2FB-1593E78580CD}" srcOrd="2" destOrd="0" parTransId="{7EAA2B24-9945-47D3-9883-C75FBB3C3EFF}" sibTransId="{D6E2AAA0-60C5-4AF5-9A01-37414B9120C4}"/>
    <dgm:cxn modelId="{BC9CFED7-5BAD-4DC3-9CAF-3F80BEC7BEE2}" type="presOf" srcId="{7F2E2247-3E22-4FE3-8E6E-52E431E1AE6D}" destId="{09A2ECE2-1C57-4656-8AEE-0AE8E66D0C4A}" srcOrd="0" destOrd="0" presId="urn:microsoft.com/office/officeart/2005/8/layout/orgChart1"/>
    <dgm:cxn modelId="{40650FD8-8692-4932-B165-E4ECEBA661FC}" srcId="{FDEF69D0-F697-4FFE-A00A-408790736519}" destId="{997B1B5C-3FDF-44FD-824D-5BB5AE9E42DA}" srcOrd="1" destOrd="0" parTransId="{B97EF10F-D6D6-47F0-9D82-D18A317E54A8}" sibTransId="{03435509-BAEB-4AF8-AD21-F4E9C2FE1411}"/>
    <dgm:cxn modelId="{7C782CDD-43A7-4018-846C-21C80332CCBA}" type="presOf" srcId="{030EE85A-2226-434B-BFDD-E1EEB550750A}" destId="{1C81A377-F54B-4A65-8CEE-5F696FC24AB3}" srcOrd="0" destOrd="0" presId="urn:microsoft.com/office/officeart/2005/8/layout/orgChart1"/>
    <dgm:cxn modelId="{0E59B2DD-1E3A-4350-B099-97F7C6FF0BCB}" type="presOf" srcId="{D5AA5E3B-B8EA-4C41-B2FB-1593E78580CD}" destId="{685535E9-4E5B-4929-8F71-A33966682D16}" srcOrd="0" destOrd="0" presId="urn:microsoft.com/office/officeart/2005/8/layout/orgChart1"/>
    <dgm:cxn modelId="{8734BADE-9FE1-4CCD-BCC9-6D3DE93587A6}" srcId="{997B1B5C-3FDF-44FD-824D-5BB5AE9E42DA}" destId="{6BCC867C-4111-49C2-B71E-BDF0A754E0BF}" srcOrd="0" destOrd="0" parTransId="{5E4AF7D3-7873-4FE2-AB2B-7ECE5C58966B}" sibTransId="{0C038D65-197B-4AF7-9A94-9972646E1603}"/>
    <dgm:cxn modelId="{D63D90E1-70C5-458D-835A-9D6C31F04A75}" srcId="{3BF23DCD-D14D-4652-B874-9F574610E87F}" destId="{FDEF69D0-F697-4FFE-A00A-408790736519}" srcOrd="1" destOrd="0" parTransId="{030EE85A-2226-434B-BFDD-E1EEB550750A}" sibTransId="{1A315C1A-135E-4C1D-9770-63EB99D1BD4F}"/>
    <dgm:cxn modelId="{6987C3F7-1966-4BA9-9376-240509181249}" type="presOf" srcId="{C2BEB798-27C4-4CBF-BE50-24313436FC1B}" destId="{73646372-E536-4097-9361-0F46A780312B}" srcOrd="0" destOrd="0" presId="urn:microsoft.com/office/officeart/2005/8/layout/orgChart1"/>
    <dgm:cxn modelId="{FD05BEF8-62CE-4532-8272-49D5D81A0CA0}" type="presOf" srcId="{148A6B4E-6A7F-4298-A9D4-743E20321FC6}" destId="{7A1DFBE2-EA81-4F44-9EF6-A421BC28973B}" srcOrd="1" destOrd="0" presId="urn:microsoft.com/office/officeart/2005/8/layout/orgChart1"/>
    <dgm:cxn modelId="{E220E7F9-5D14-4EE3-B5CC-2485C3980D62}" srcId="{997B1B5C-3FDF-44FD-824D-5BB5AE9E42DA}" destId="{148A6B4E-6A7F-4298-A9D4-743E20321FC6}" srcOrd="1" destOrd="0" parTransId="{C2BEB798-27C4-4CBF-BE50-24313436FC1B}" sibTransId="{417CC8C4-492F-4721-94DC-D96652438D5D}"/>
    <dgm:cxn modelId="{CB096BFD-1DDD-49DD-B9E9-78302935D612}" type="presOf" srcId="{6BCC867C-4111-49C2-B71E-BDF0A754E0BF}" destId="{2A57D823-3AA5-4A4B-AAD3-D613E6546A7C}" srcOrd="0" destOrd="0" presId="urn:microsoft.com/office/officeart/2005/8/layout/orgChart1"/>
    <dgm:cxn modelId="{F657DF64-5F46-46C3-BBB6-07C37B6009D4}" type="presParOf" srcId="{2DDB4B63-E25B-44D0-8308-FB2D55EF7A94}" destId="{533D5CEC-597F-4A06-AF88-0557B1234BDE}" srcOrd="0" destOrd="0" presId="urn:microsoft.com/office/officeart/2005/8/layout/orgChart1"/>
    <dgm:cxn modelId="{1999BD26-258D-43A1-8672-CEA40CAA7835}" type="presParOf" srcId="{533D5CEC-597F-4A06-AF88-0557B1234BDE}" destId="{A4CE7B08-7D79-42CF-A402-AD67ACACD346}" srcOrd="0" destOrd="0" presId="urn:microsoft.com/office/officeart/2005/8/layout/orgChart1"/>
    <dgm:cxn modelId="{E43DDA0B-4021-4CD0-9F77-5E3EC1E6DDC9}" type="presParOf" srcId="{A4CE7B08-7D79-42CF-A402-AD67ACACD346}" destId="{C1F0DADE-DA22-4CBB-AA05-4F3FCB308B2C}" srcOrd="0" destOrd="0" presId="urn:microsoft.com/office/officeart/2005/8/layout/orgChart1"/>
    <dgm:cxn modelId="{06F6552D-A809-4871-B9D1-A96C7934DCFD}" type="presParOf" srcId="{A4CE7B08-7D79-42CF-A402-AD67ACACD346}" destId="{7936441A-BFD1-4D04-B4C4-EC4AC25EAD7F}" srcOrd="1" destOrd="0" presId="urn:microsoft.com/office/officeart/2005/8/layout/orgChart1"/>
    <dgm:cxn modelId="{F192FB6D-0656-4E6E-8D9A-C9C76FDAD4D4}" type="presParOf" srcId="{533D5CEC-597F-4A06-AF88-0557B1234BDE}" destId="{7419DE65-44DB-4625-B579-2B801A1F536B}" srcOrd="1" destOrd="0" presId="urn:microsoft.com/office/officeart/2005/8/layout/orgChart1"/>
    <dgm:cxn modelId="{8DD5681A-0F0C-4849-9ACA-1CB4D6AE4871}" type="presParOf" srcId="{7419DE65-44DB-4625-B579-2B801A1F536B}" destId="{27FCCD8B-CCFE-4FCD-AAF2-835EAA45CC31}" srcOrd="0" destOrd="0" presId="urn:microsoft.com/office/officeart/2005/8/layout/orgChart1"/>
    <dgm:cxn modelId="{9AE0CBDF-6B22-44B8-BD1E-E4DECDA36B5A}" type="presParOf" srcId="{7419DE65-44DB-4625-B579-2B801A1F536B}" destId="{DDCA9B3D-0F7D-4B0D-B85D-7F07397B8566}" srcOrd="1" destOrd="0" presId="urn:microsoft.com/office/officeart/2005/8/layout/orgChart1"/>
    <dgm:cxn modelId="{B349A4AB-89A3-474D-8C57-360A91A542E5}" type="presParOf" srcId="{DDCA9B3D-0F7D-4B0D-B85D-7F07397B8566}" destId="{E98BD5D9-5FDF-4222-A601-80D9F3988C45}" srcOrd="0" destOrd="0" presId="urn:microsoft.com/office/officeart/2005/8/layout/orgChart1"/>
    <dgm:cxn modelId="{CB455AE2-04C7-4E33-9D27-1AF401933510}" type="presParOf" srcId="{E98BD5D9-5FDF-4222-A601-80D9F3988C45}" destId="{DCFC9C9D-318B-4B42-8455-B74FA1139AF9}" srcOrd="0" destOrd="0" presId="urn:microsoft.com/office/officeart/2005/8/layout/orgChart1"/>
    <dgm:cxn modelId="{E1EA62A2-15FA-47E2-99F7-53371D2A116F}" type="presParOf" srcId="{E98BD5D9-5FDF-4222-A601-80D9F3988C45}" destId="{D66CC37F-1598-4AB2-8566-701FE03BFC25}" srcOrd="1" destOrd="0" presId="urn:microsoft.com/office/officeart/2005/8/layout/orgChart1"/>
    <dgm:cxn modelId="{A287BD6F-4937-4C26-B219-BD1B35DBF6BE}" type="presParOf" srcId="{DDCA9B3D-0F7D-4B0D-B85D-7F07397B8566}" destId="{750A9D22-0F77-4E57-90E1-3FFD69B78071}" srcOrd="1" destOrd="0" presId="urn:microsoft.com/office/officeart/2005/8/layout/orgChart1"/>
    <dgm:cxn modelId="{0039A1FC-86D5-4698-9F23-30A633347FF7}" type="presParOf" srcId="{750A9D22-0F77-4E57-90E1-3FFD69B78071}" destId="{DC80C75E-C69C-4F07-9CD2-489B5FABCB6D}" srcOrd="0" destOrd="0" presId="urn:microsoft.com/office/officeart/2005/8/layout/orgChart1"/>
    <dgm:cxn modelId="{DD4323A8-A61C-4B92-BA2B-5232AB4BBC70}" type="presParOf" srcId="{750A9D22-0F77-4E57-90E1-3FFD69B78071}" destId="{C4D8AB64-5177-45B4-8A41-8A32160E19DC}" srcOrd="1" destOrd="0" presId="urn:microsoft.com/office/officeart/2005/8/layout/orgChart1"/>
    <dgm:cxn modelId="{265E922A-48B4-4F46-9FD4-AA2924E097B1}" type="presParOf" srcId="{C4D8AB64-5177-45B4-8A41-8A32160E19DC}" destId="{9C74711E-EEB2-477B-B5BA-C7F17E62FEF4}" srcOrd="0" destOrd="0" presId="urn:microsoft.com/office/officeart/2005/8/layout/orgChart1"/>
    <dgm:cxn modelId="{E85384DA-F814-4AAD-925A-83DAC5BA0AF9}" type="presParOf" srcId="{9C74711E-EEB2-477B-B5BA-C7F17E62FEF4}" destId="{186F031B-D164-45C6-AEEF-88478D96D870}" srcOrd="0" destOrd="0" presId="urn:microsoft.com/office/officeart/2005/8/layout/orgChart1"/>
    <dgm:cxn modelId="{CCD6B7DD-CFA4-44BB-8B36-FB51062C3C9D}" type="presParOf" srcId="{9C74711E-EEB2-477B-B5BA-C7F17E62FEF4}" destId="{62BA834C-34AE-471E-8699-9A7EF68C659D}" srcOrd="1" destOrd="0" presId="urn:microsoft.com/office/officeart/2005/8/layout/orgChart1"/>
    <dgm:cxn modelId="{CD810A56-8CEA-4B08-AFF9-FB4E98A6D4AD}" type="presParOf" srcId="{C4D8AB64-5177-45B4-8A41-8A32160E19DC}" destId="{C19DF997-C616-4114-B994-22997D327383}" srcOrd="1" destOrd="0" presId="urn:microsoft.com/office/officeart/2005/8/layout/orgChart1"/>
    <dgm:cxn modelId="{A4D4357D-8072-453D-9B68-AD0338D914DA}" type="presParOf" srcId="{C4D8AB64-5177-45B4-8A41-8A32160E19DC}" destId="{AC6FC665-CE54-4771-AA01-47ABC01A321F}" srcOrd="2" destOrd="0" presId="urn:microsoft.com/office/officeart/2005/8/layout/orgChart1"/>
    <dgm:cxn modelId="{F9A67213-9BC2-4A26-BE26-22C8ABEF0EAA}" type="presParOf" srcId="{DDCA9B3D-0F7D-4B0D-B85D-7F07397B8566}" destId="{351B9B59-7137-4E87-950A-2C2D9524F735}" srcOrd="2" destOrd="0" presId="urn:microsoft.com/office/officeart/2005/8/layout/orgChart1"/>
    <dgm:cxn modelId="{D163827F-FA8E-4CD7-8EE1-66075067A359}" type="presParOf" srcId="{7419DE65-44DB-4625-B579-2B801A1F536B}" destId="{1C81A377-F54B-4A65-8CEE-5F696FC24AB3}" srcOrd="2" destOrd="0" presId="urn:microsoft.com/office/officeart/2005/8/layout/orgChart1"/>
    <dgm:cxn modelId="{3D8A12EA-1484-42FF-AD91-BA2B6A835C1F}" type="presParOf" srcId="{7419DE65-44DB-4625-B579-2B801A1F536B}" destId="{681E13C0-B136-4F0C-A22A-3ECB57987658}" srcOrd="3" destOrd="0" presId="urn:microsoft.com/office/officeart/2005/8/layout/orgChart1"/>
    <dgm:cxn modelId="{64607372-3DEB-439E-B2DD-DB404168B7C9}" type="presParOf" srcId="{681E13C0-B136-4F0C-A22A-3ECB57987658}" destId="{230EC129-6B8B-45CF-847D-238B0F473405}" srcOrd="0" destOrd="0" presId="urn:microsoft.com/office/officeart/2005/8/layout/orgChart1"/>
    <dgm:cxn modelId="{9C41E59D-AB5F-4E72-921C-5BD3064F61D5}" type="presParOf" srcId="{230EC129-6B8B-45CF-847D-238B0F473405}" destId="{4EEACEDB-4FDE-4620-9D82-683F265FC5CD}" srcOrd="0" destOrd="0" presId="urn:microsoft.com/office/officeart/2005/8/layout/orgChart1"/>
    <dgm:cxn modelId="{AF65BA17-40DF-4192-BD2F-8BBB6AABA4D7}" type="presParOf" srcId="{230EC129-6B8B-45CF-847D-238B0F473405}" destId="{78D5A274-F864-4477-83DF-BD59724E8605}" srcOrd="1" destOrd="0" presId="urn:microsoft.com/office/officeart/2005/8/layout/orgChart1"/>
    <dgm:cxn modelId="{07F99A92-FE31-445C-8A81-72114735F1D8}" type="presParOf" srcId="{681E13C0-B136-4F0C-A22A-3ECB57987658}" destId="{83CE87F3-B964-4C23-8797-480F84897E4B}" srcOrd="1" destOrd="0" presId="urn:microsoft.com/office/officeart/2005/8/layout/orgChart1"/>
    <dgm:cxn modelId="{DBBFA5D6-4308-4715-9082-CCE3E4AAC79D}" type="presParOf" srcId="{83CE87F3-B964-4C23-8797-480F84897E4B}" destId="{09A2ECE2-1C57-4656-8AEE-0AE8E66D0C4A}" srcOrd="0" destOrd="0" presId="urn:microsoft.com/office/officeart/2005/8/layout/orgChart1"/>
    <dgm:cxn modelId="{F811AEA8-0E2F-4EB8-9B93-3AD34D1E41E8}" type="presParOf" srcId="{83CE87F3-B964-4C23-8797-480F84897E4B}" destId="{EC1E58CC-882A-41BD-9C68-992570B3DAF0}" srcOrd="1" destOrd="0" presId="urn:microsoft.com/office/officeart/2005/8/layout/orgChart1"/>
    <dgm:cxn modelId="{95FE5E68-DE79-449A-9045-A3142090C45F}" type="presParOf" srcId="{EC1E58CC-882A-41BD-9C68-992570B3DAF0}" destId="{2CBBABA8-0547-426B-9A0A-17560BA3C0C6}" srcOrd="0" destOrd="0" presId="urn:microsoft.com/office/officeart/2005/8/layout/orgChart1"/>
    <dgm:cxn modelId="{57FA0084-0D8A-4E7D-AAA9-3ACE98B6B9A2}" type="presParOf" srcId="{2CBBABA8-0547-426B-9A0A-17560BA3C0C6}" destId="{9FF3A39D-0905-4C97-9D51-3FC2F3A87DBE}" srcOrd="0" destOrd="0" presId="urn:microsoft.com/office/officeart/2005/8/layout/orgChart1"/>
    <dgm:cxn modelId="{559A56C0-9786-4815-93CB-CF084B0A802F}" type="presParOf" srcId="{2CBBABA8-0547-426B-9A0A-17560BA3C0C6}" destId="{DBF96B58-DF81-4C61-9EDE-16BC6E166CAA}" srcOrd="1" destOrd="0" presId="urn:microsoft.com/office/officeart/2005/8/layout/orgChart1"/>
    <dgm:cxn modelId="{6981E9D7-A4D0-4DAE-9C2C-687D532E6957}" type="presParOf" srcId="{EC1E58CC-882A-41BD-9C68-992570B3DAF0}" destId="{71E8CD6B-22DF-40D0-A450-5A83ECA57B79}" srcOrd="1" destOrd="0" presId="urn:microsoft.com/office/officeart/2005/8/layout/orgChart1"/>
    <dgm:cxn modelId="{B4378AA3-5D5D-4CF4-B0D1-C255797679D8}" type="presParOf" srcId="{EC1E58CC-882A-41BD-9C68-992570B3DAF0}" destId="{4A492CF1-F250-429C-A9E8-37B5F3B848F3}" srcOrd="2" destOrd="0" presId="urn:microsoft.com/office/officeart/2005/8/layout/orgChart1"/>
    <dgm:cxn modelId="{C6599C4C-1CFB-4AA7-B082-7FA3E42D7B4E}" type="presParOf" srcId="{83CE87F3-B964-4C23-8797-480F84897E4B}" destId="{9F87F3D8-CDB0-49AB-8758-85D486D76ED3}" srcOrd="2" destOrd="0" presId="urn:microsoft.com/office/officeart/2005/8/layout/orgChart1"/>
    <dgm:cxn modelId="{6CCD2995-9BCB-425D-909D-0C691DFB1A52}" type="presParOf" srcId="{83CE87F3-B964-4C23-8797-480F84897E4B}" destId="{50A902D8-DB4B-4A99-841C-9329E405B263}" srcOrd="3" destOrd="0" presId="urn:microsoft.com/office/officeart/2005/8/layout/orgChart1"/>
    <dgm:cxn modelId="{1AD1B931-692C-4404-A1D9-65BD276BFC6C}" type="presParOf" srcId="{50A902D8-DB4B-4A99-841C-9329E405B263}" destId="{34524373-9CC2-4AF5-AA9C-ADCE3147CAAC}" srcOrd="0" destOrd="0" presId="urn:microsoft.com/office/officeart/2005/8/layout/orgChart1"/>
    <dgm:cxn modelId="{5B1DD9B3-52FF-435A-8A9F-D81FEA7B759C}" type="presParOf" srcId="{34524373-9CC2-4AF5-AA9C-ADCE3147CAAC}" destId="{2CA59586-9F06-4B39-8838-CA47892FF3C1}" srcOrd="0" destOrd="0" presId="urn:microsoft.com/office/officeart/2005/8/layout/orgChart1"/>
    <dgm:cxn modelId="{B8535A14-96B5-4DBB-ABD9-681E55F78890}" type="presParOf" srcId="{34524373-9CC2-4AF5-AA9C-ADCE3147CAAC}" destId="{42B565B1-F165-436D-9D3F-6BC8767A2F0A}" srcOrd="1" destOrd="0" presId="urn:microsoft.com/office/officeart/2005/8/layout/orgChart1"/>
    <dgm:cxn modelId="{27D7E297-786B-4014-94FC-54168E79659B}" type="presParOf" srcId="{50A902D8-DB4B-4A99-841C-9329E405B263}" destId="{5957D5C2-5A34-4909-B2B5-F9C99461F311}" srcOrd="1" destOrd="0" presId="urn:microsoft.com/office/officeart/2005/8/layout/orgChart1"/>
    <dgm:cxn modelId="{7BC718CE-8C62-4A29-AB37-8CBE6C28514F}" type="presParOf" srcId="{5957D5C2-5A34-4909-B2B5-F9C99461F311}" destId="{D4DDEF46-FE07-4E57-AF4C-C117019FD2CB}" srcOrd="0" destOrd="0" presId="urn:microsoft.com/office/officeart/2005/8/layout/orgChart1"/>
    <dgm:cxn modelId="{D660A2DB-84C4-4BD3-86D6-32DEC491BE0B}" type="presParOf" srcId="{5957D5C2-5A34-4909-B2B5-F9C99461F311}" destId="{5C0D0774-938A-4F6E-B01B-9B84711954EE}" srcOrd="1" destOrd="0" presId="urn:microsoft.com/office/officeart/2005/8/layout/orgChart1"/>
    <dgm:cxn modelId="{94251CE0-4CC0-49BB-BD43-145CCBBD2C1B}" type="presParOf" srcId="{5C0D0774-938A-4F6E-B01B-9B84711954EE}" destId="{8ADF9AC3-97C4-4863-89EF-F38E62573E2F}" srcOrd="0" destOrd="0" presId="urn:microsoft.com/office/officeart/2005/8/layout/orgChart1"/>
    <dgm:cxn modelId="{966C07F7-A767-4152-940C-A04560D90F0F}" type="presParOf" srcId="{8ADF9AC3-97C4-4863-89EF-F38E62573E2F}" destId="{2A57D823-3AA5-4A4B-AAD3-D613E6546A7C}" srcOrd="0" destOrd="0" presId="urn:microsoft.com/office/officeart/2005/8/layout/orgChart1"/>
    <dgm:cxn modelId="{DBC168CE-A55B-49B5-9159-4B22A2BD3D23}" type="presParOf" srcId="{8ADF9AC3-97C4-4863-89EF-F38E62573E2F}" destId="{9F6FE786-E40C-4DE0-9BF5-6D293C283B42}" srcOrd="1" destOrd="0" presId="urn:microsoft.com/office/officeart/2005/8/layout/orgChart1"/>
    <dgm:cxn modelId="{AC3F7ADD-5101-4BE6-923B-E6A8F4C632BB}" type="presParOf" srcId="{5C0D0774-938A-4F6E-B01B-9B84711954EE}" destId="{65164181-3704-4AE6-A19F-9A61947117C7}" srcOrd="1" destOrd="0" presId="urn:microsoft.com/office/officeart/2005/8/layout/orgChart1"/>
    <dgm:cxn modelId="{139E3C3D-E42D-467E-BFC1-BD713D4FFAA6}" type="presParOf" srcId="{65164181-3704-4AE6-A19F-9A61947117C7}" destId="{15B3D504-35D5-4046-8412-31D600356292}" srcOrd="0" destOrd="0" presId="urn:microsoft.com/office/officeart/2005/8/layout/orgChart1"/>
    <dgm:cxn modelId="{8CAB3D7A-C5F3-4F1A-9937-7BDDE27E3A34}" type="presParOf" srcId="{65164181-3704-4AE6-A19F-9A61947117C7}" destId="{14E33A6B-9F65-4502-82CA-FA2BF6610B68}" srcOrd="1" destOrd="0" presId="urn:microsoft.com/office/officeart/2005/8/layout/orgChart1"/>
    <dgm:cxn modelId="{9C444C87-0B2F-45DA-B526-8C690816587D}" type="presParOf" srcId="{14E33A6B-9F65-4502-82CA-FA2BF6610B68}" destId="{CD8B3BBE-069A-4566-AC6F-2494144977E3}" srcOrd="0" destOrd="0" presId="urn:microsoft.com/office/officeart/2005/8/layout/orgChart1"/>
    <dgm:cxn modelId="{C0278C5D-E713-4FB8-A7DD-373DAF90410B}" type="presParOf" srcId="{CD8B3BBE-069A-4566-AC6F-2494144977E3}" destId="{8D0C13AB-C462-43E3-A3AF-A564B358527F}" srcOrd="0" destOrd="0" presId="urn:microsoft.com/office/officeart/2005/8/layout/orgChart1"/>
    <dgm:cxn modelId="{1791387C-6827-45BD-B0E9-A2B9992607FD}" type="presParOf" srcId="{CD8B3BBE-069A-4566-AC6F-2494144977E3}" destId="{065CF884-73B8-43AB-823E-FED2557416F5}" srcOrd="1" destOrd="0" presId="urn:microsoft.com/office/officeart/2005/8/layout/orgChart1"/>
    <dgm:cxn modelId="{D1DB8847-A1AE-4B81-A95D-9EC562DC9A56}" type="presParOf" srcId="{14E33A6B-9F65-4502-82CA-FA2BF6610B68}" destId="{F5B9CF25-9DCC-4602-9548-CDAF4B8E2E81}" srcOrd="1" destOrd="0" presId="urn:microsoft.com/office/officeart/2005/8/layout/orgChart1"/>
    <dgm:cxn modelId="{49394B26-BD15-4747-81C9-CAB84C54F0EE}" type="presParOf" srcId="{14E33A6B-9F65-4502-82CA-FA2BF6610B68}" destId="{F356F3DC-A3BF-4AB9-9C19-8842333EFF3C}" srcOrd="2" destOrd="0" presId="urn:microsoft.com/office/officeart/2005/8/layout/orgChart1"/>
    <dgm:cxn modelId="{AEF8BF16-98F5-4FF5-B92A-1B9F3B34303E}" type="presParOf" srcId="{65164181-3704-4AE6-A19F-9A61947117C7}" destId="{DEB2829D-2A54-492A-9403-530798BCE525}" srcOrd="2" destOrd="0" presId="urn:microsoft.com/office/officeart/2005/8/layout/orgChart1"/>
    <dgm:cxn modelId="{8E594BCA-E386-40F4-8120-0079ACB7A3D9}" type="presParOf" srcId="{65164181-3704-4AE6-A19F-9A61947117C7}" destId="{CC4325F1-456F-4A97-8A54-F76E43FE3149}" srcOrd="3" destOrd="0" presId="urn:microsoft.com/office/officeart/2005/8/layout/orgChart1"/>
    <dgm:cxn modelId="{2096ABCE-F5EE-4495-90E3-5D8A714B02F6}" type="presParOf" srcId="{CC4325F1-456F-4A97-8A54-F76E43FE3149}" destId="{557EC610-D2EF-46FA-A41D-FA2E6B451898}" srcOrd="0" destOrd="0" presId="urn:microsoft.com/office/officeart/2005/8/layout/orgChart1"/>
    <dgm:cxn modelId="{90B532CF-DA91-4EBD-95E2-532254C7008F}" type="presParOf" srcId="{557EC610-D2EF-46FA-A41D-FA2E6B451898}" destId="{CE8A23E9-2B39-44A2-9480-E3D4A161EC0C}" srcOrd="0" destOrd="0" presId="urn:microsoft.com/office/officeart/2005/8/layout/orgChart1"/>
    <dgm:cxn modelId="{E751E897-5D44-40C7-A94E-689460D4D0CA}" type="presParOf" srcId="{557EC610-D2EF-46FA-A41D-FA2E6B451898}" destId="{73B548AF-B536-4087-B860-8B1F774C4CBA}" srcOrd="1" destOrd="0" presId="urn:microsoft.com/office/officeart/2005/8/layout/orgChart1"/>
    <dgm:cxn modelId="{64904640-FE52-4E6D-BF32-154F335282A9}" type="presParOf" srcId="{CC4325F1-456F-4A97-8A54-F76E43FE3149}" destId="{747276EC-0D91-4E3E-8B2E-5DADA87AB8CE}" srcOrd="1" destOrd="0" presId="urn:microsoft.com/office/officeart/2005/8/layout/orgChart1"/>
    <dgm:cxn modelId="{F1B3DA34-AF29-4E50-AC3F-2B9716E60CA4}" type="presParOf" srcId="{CC4325F1-456F-4A97-8A54-F76E43FE3149}" destId="{99780FB6-CDB5-4A8D-A07C-E8E4667343B8}" srcOrd="2" destOrd="0" presId="urn:microsoft.com/office/officeart/2005/8/layout/orgChart1"/>
    <dgm:cxn modelId="{0AB0A9F1-60FE-4C18-93D6-B42E7306945C}" type="presParOf" srcId="{5C0D0774-938A-4F6E-B01B-9B84711954EE}" destId="{FAD2E0C8-507E-4E1A-B939-9C5EA81DC2FE}" srcOrd="2" destOrd="0" presId="urn:microsoft.com/office/officeart/2005/8/layout/orgChart1"/>
    <dgm:cxn modelId="{CAB06A47-B058-4ADF-B89F-C0E6E0F23DDE}" type="presParOf" srcId="{5957D5C2-5A34-4909-B2B5-F9C99461F311}" destId="{73646372-E536-4097-9361-0F46A780312B}" srcOrd="2" destOrd="0" presId="urn:microsoft.com/office/officeart/2005/8/layout/orgChart1"/>
    <dgm:cxn modelId="{656F2985-9746-4AB7-84C3-E6943F2AC28C}" type="presParOf" srcId="{5957D5C2-5A34-4909-B2B5-F9C99461F311}" destId="{C35D370B-9D97-473B-B5B6-FA08E686B4DD}" srcOrd="3" destOrd="0" presId="urn:microsoft.com/office/officeart/2005/8/layout/orgChart1"/>
    <dgm:cxn modelId="{59E84A28-5418-4C39-95DE-A893900168C9}" type="presParOf" srcId="{C35D370B-9D97-473B-B5B6-FA08E686B4DD}" destId="{2213486F-280F-4F51-A682-5548BC61EAAC}" srcOrd="0" destOrd="0" presId="urn:microsoft.com/office/officeart/2005/8/layout/orgChart1"/>
    <dgm:cxn modelId="{A46182B1-ACED-4ADD-B4AC-4E3EDF231441}" type="presParOf" srcId="{2213486F-280F-4F51-A682-5548BC61EAAC}" destId="{FAC8978D-8A9E-41DD-91FC-B3447CB1444B}" srcOrd="0" destOrd="0" presId="urn:microsoft.com/office/officeart/2005/8/layout/orgChart1"/>
    <dgm:cxn modelId="{D009136B-EC6E-4C33-8FA0-E678A9FB84C2}" type="presParOf" srcId="{2213486F-280F-4F51-A682-5548BC61EAAC}" destId="{7A1DFBE2-EA81-4F44-9EF6-A421BC28973B}" srcOrd="1" destOrd="0" presId="urn:microsoft.com/office/officeart/2005/8/layout/orgChart1"/>
    <dgm:cxn modelId="{FD8B64DB-6773-41FB-BD12-1D7F8D752E83}" type="presParOf" srcId="{C35D370B-9D97-473B-B5B6-FA08E686B4DD}" destId="{E70F1D8D-0BA4-46E4-9E89-9F4063630D0D}" srcOrd="1" destOrd="0" presId="urn:microsoft.com/office/officeart/2005/8/layout/orgChart1"/>
    <dgm:cxn modelId="{716A0D90-E1C8-4D8F-A3A6-2560419CA38A}" type="presParOf" srcId="{E70F1D8D-0BA4-46E4-9E89-9F4063630D0D}" destId="{363F8297-5324-483C-BFBB-B210757B198C}" srcOrd="0" destOrd="0" presId="urn:microsoft.com/office/officeart/2005/8/layout/orgChart1"/>
    <dgm:cxn modelId="{AB2E2398-C11E-43AE-9291-890A6184CC41}" type="presParOf" srcId="{E70F1D8D-0BA4-46E4-9E89-9F4063630D0D}" destId="{E5562C85-712C-4D53-936E-309A09AF1153}" srcOrd="1" destOrd="0" presId="urn:microsoft.com/office/officeart/2005/8/layout/orgChart1"/>
    <dgm:cxn modelId="{114E3A86-B13E-41BB-9D99-6B06D1B3EE6B}" type="presParOf" srcId="{E5562C85-712C-4D53-936E-309A09AF1153}" destId="{70194BD2-A53A-40DA-BE51-E06876DA1872}" srcOrd="0" destOrd="0" presId="urn:microsoft.com/office/officeart/2005/8/layout/orgChart1"/>
    <dgm:cxn modelId="{6C71FFE9-524C-4F3D-B448-BA09EFAF1196}" type="presParOf" srcId="{70194BD2-A53A-40DA-BE51-E06876DA1872}" destId="{3B102C13-2265-449E-9664-BE03570BD9D1}" srcOrd="0" destOrd="0" presId="urn:microsoft.com/office/officeart/2005/8/layout/orgChart1"/>
    <dgm:cxn modelId="{054709DC-6671-4633-BE55-EA9CCC5CE826}" type="presParOf" srcId="{70194BD2-A53A-40DA-BE51-E06876DA1872}" destId="{93DF199E-1EFD-4DFA-B3DB-BA66D9BBB801}" srcOrd="1" destOrd="0" presId="urn:microsoft.com/office/officeart/2005/8/layout/orgChart1"/>
    <dgm:cxn modelId="{2003662E-0A1E-41CE-A772-41C74AF805F9}" type="presParOf" srcId="{E5562C85-712C-4D53-936E-309A09AF1153}" destId="{1E364182-070B-4583-BED8-E3BC649EC6D0}" srcOrd="1" destOrd="0" presId="urn:microsoft.com/office/officeart/2005/8/layout/orgChart1"/>
    <dgm:cxn modelId="{3034BB80-F668-4238-BAFC-8CD24530F026}" type="presParOf" srcId="{E5562C85-712C-4D53-936E-309A09AF1153}" destId="{01937F06-55C3-49A5-BAEC-56D96735469B}" srcOrd="2" destOrd="0" presId="urn:microsoft.com/office/officeart/2005/8/layout/orgChart1"/>
    <dgm:cxn modelId="{341FB8F1-AB4D-4A81-B410-2C2D260FD835}" type="presParOf" srcId="{E70F1D8D-0BA4-46E4-9E89-9F4063630D0D}" destId="{605F29CE-2EE9-4150-BA60-A08F76DAA3D2}" srcOrd="2" destOrd="0" presId="urn:microsoft.com/office/officeart/2005/8/layout/orgChart1"/>
    <dgm:cxn modelId="{8F689C60-142D-4C04-94EA-6695CCF84BA8}" type="presParOf" srcId="{E70F1D8D-0BA4-46E4-9E89-9F4063630D0D}" destId="{20FC4458-936C-4377-AFE2-3B60A7D7C371}" srcOrd="3" destOrd="0" presId="urn:microsoft.com/office/officeart/2005/8/layout/orgChart1"/>
    <dgm:cxn modelId="{B0C261A7-E2F5-4F27-B75F-B16AA88B1537}" type="presParOf" srcId="{20FC4458-936C-4377-AFE2-3B60A7D7C371}" destId="{EA155994-9EC3-4BD8-B01B-353C9FE87CD5}" srcOrd="0" destOrd="0" presId="urn:microsoft.com/office/officeart/2005/8/layout/orgChart1"/>
    <dgm:cxn modelId="{91C44FD8-4EBF-4391-A2C1-82436A47B290}" type="presParOf" srcId="{EA155994-9EC3-4BD8-B01B-353C9FE87CD5}" destId="{6053D35F-DC01-4439-B53C-3B0A4A855C70}" srcOrd="0" destOrd="0" presId="urn:microsoft.com/office/officeart/2005/8/layout/orgChart1"/>
    <dgm:cxn modelId="{5A5CEE48-7ED4-4D5B-92AD-A3AC8999256A}" type="presParOf" srcId="{EA155994-9EC3-4BD8-B01B-353C9FE87CD5}" destId="{D2799EDD-D71A-4C78-8427-FA6993E7C369}" srcOrd="1" destOrd="0" presId="urn:microsoft.com/office/officeart/2005/8/layout/orgChart1"/>
    <dgm:cxn modelId="{0EA9FC44-0A49-460B-A7E2-1490CC6157A5}" type="presParOf" srcId="{20FC4458-936C-4377-AFE2-3B60A7D7C371}" destId="{DE548F2D-875B-46ED-8A52-403518557561}" srcOrd="1" destOrd="0" presId="urn:microsoft.com/office/officeart/2005/8/layout/orgChart1"/>
    <dgm:cxn modelId="{08B87512-6838-490D-B723-44CF505F270B}" type="presParOf" srcId="{20FC4458-936C-4377-AFE2-3B60A7D7C371}" destId="{E5C1F053-1727-4959-93A6-2E654C1E01B6}" srcOrd="2" destOrd="0" presId="urn:microsoft.com/office/officeart/2005/8/layout/orgChart1"/>
    <dgm:cxn modelId="{241D2272-3201-4F7D-A33B-C12837721262}" type="presParOf" srcId="{C35D370B-9D97-473B-B5B6-FA08E686B4DD}" destId="{77F4D6C0-4988-42A0-B0B5-9C160A61C7C4}" srcOrd="2" destOrd="0" presId="urn:microsoft.com/office/officeart/2005/8/layout/orgChart1"/>
    <dgm:cxn modelId="{46B93496-C9CE-45B9-8569-B196E62E3C7A}" type="presParOf" srcId="{50A902D8-DB4B-4A99-841C-9329E405B263}" destId="{E9EA6377-4604-469B-B58E-FC2F266C4AB1}" srcOrd="2" destOrd="0" presId="urn:microsoft.com/office/officeart/2005/8/layout/orgChart1"/>
    <dgm:cxn modelId="{BC911646-E031-468D-97C3-83AFE641CE86}" type="presParOf" srcId="{83CE87F3-B964-4C23-8797-480F84897E4B}" destId="{009916B9-567A-4142-B7E1-5A687F72ADD4}" srcOrd="4" destOrd="0" presId="urn:microsoft.com/office/officeart/2005/8/layout/orgChart1"/>
    <dgm:cxn modelId="{522113BC-BAE1-4395-88D3-D0E4B5EAE513}" type="presParOf" srcId="{83CE87F3-B964-4C23-8797-480F84897E4B}" destId="{3A2A16D4-38E0-4033-930F-00F8F3162E6B}" srcOrd="5" destOrd="0" presId="urn:microsoft.com/office/officeart/2005/8/layout/orgChart1"/>
    <dgm:cxn modelId="{0F3F6F8E-0C05-4838-A6C5-101B7AE87D23}" type="presParOf" srcId="{3A2A16D4-38E0-4033-930F-00F8F3162E6B}" destId="{FF3BB1C8-7E07-44CD-B229-95A951706B5A}" srcOrd="0" destOrd="0" presId="urn:microsoft.com/office/officeart/2005/8/layout/orgChart1"/>
    <dgm:cxn modelId="{3188B262-5681-4B31-9605-7ACC0B6D3B43}" type="presParOf" srcId="{FF3BB1C8-7E07-44CD-B229-95A951706B5A}" destId="{685535E9-4E5B-4929-8F71-A33966682D16}" srcOrd="0" destOrd="0" presId="urn:microsoft.com/office/officeart/2005/8/layout/orgChart1"/>
    <dgm:cxn modelId="{31472CC0-7817-414E-A457-737C967073EB}" type="presParOf" srcId="{FF3BB1C8-7E07-44CD-B229-95A951706B5A}" destId="{FB7D6728-3F16-427A-B58E-2E4B5F74C91B}" srcOrd="1" destOrd="0" presId="urn:microsoft.com/office/officeart/2005/8/layout/orgChart1"/>
    <dgm:cxn modelId="{DB484402-34ED-4CC5-969B-B047B4C6CA73}" type="presParOf" srcId="{3A2A16D4-38E0-4033-930F-00F8F3162E6B}" destId="{8056BBD5-DC88-40C4-A2EF-A71F7DDC5DF2}" srcOrd="1" destOrd="0" presId="urn:microsoft.com/office/officeart/2005/8/layout/orgChart1"/>
    <dgm:cxn modelId="{B1BA0F04-46D3-45CB-8C29-F7117185BFDF}" type="presParOf" srcId="{3A2A16D4-38E0-4033-930F-00F8F3162E6B}" destId="{1524D867-9F56-4128-B86A-0B4B5194A7C7}" srcOrd="2" destOrd="0" presId="urn:microsoft.com/office/officeart/2005/8/layout/orgChart1"/>
    <dgm:cxn modelId="{21BF9DA2-2109-4926-BC26-3F80F15F7647}" type="presParOf" srcId="{681E13C0-B136-4F0C-A22A-3ECB57987658}" destId="{C4F26084-2A6A-4A12-85C8-D5CCCDBAE601}" srcOrd="2" destOrd="0" presId="urn:microsoft.com/office/officeart/2005/8/layout/orgChart1"/>
    <dgm:cxn modelId="{BC90A4A1-5652-42B1-86C4-1520B68A2F0C}" type="presParOf" srcId="{533D5CEC-597F-4A06-AF88-0557B1234BDE}" destId="{7E5F1C8A-E8E0-400B-8F7A-9301A042DDF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7102868-18DB-48C1-8AB6-EC5D3A19DBD6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B2226CF-9CE0-4E12-A119-C768752A893A}">
      <dgm:prSet phldrT="[Text]"/>
      <dgm:spPr>
        <a:solidFill>
          <a:srgbClr val="000066"/>
        </a:solidFill>
      </dgm:spPr>
      <dgm:t>
        <a:bodyPr/>
        <a:lstStyle/>
        <a:p>
          <a:r>
            <a:rPr lang="ru-RU" b="1">
              <a:solidFill>
                <a:schemeClr val="bg1"/>
              </a:solidFill>
            </a:rPr>
            <a:t>СРПР</a:t>
          </a:r>
        </a:p>
      </dgm:t>
    </dgm:pt>
    <dgm:pt modelId="{012B4CEE-94B1-4F0D-9B29-A93ABB01A319}" type="parTrans" cxnId="{884F3AC5-C668-4575-AAF4-953D7EB053A8}">
      <dgm:prSet/>
      <dgm:spPr/>
      <dgm:t>
        <a:bodyPr/>
        <a:lstStyle/>
        <a:p>
          <a:endParaRPr lang="en-GB"/>
        </a:p>
      </dgm:t>
    </dgm:pt>
    <dgm:pt modelId="{7D5F5631-3165-46DA-B8BA-D30AF5E6FC9E}" type="sibTrans" cxnId="{884F3AC5-C668-4575-AAF4-953D7EB053A8}">
      <dgm:prSet/>
      <dgm:spPr/>
      <dgm:t>
        <a:bodyPr/>
        <a:lstStyle/>
        <a:p>
          <a:endParaRPr lang="en-GB"/>
        </a:p>
      </dgm:t>
    </dgm:pt>
    <dgm:pt modelId="{E3B88919-6C28-4198-A5BD-E3D4B1FEF2E6}">
      <dgm:prSet phldrT="[Text]" custT="1"/>
      <dgm:spPr>
        <a:solidFill>
          <a:schemeClr val="accent1">
            <a:lumMod val="60000"/>
            <a:lumOff val="40000"/>
          </a:schemeClr>
        </a:solidFill>
        <a:ln w="9525">
          <a:solidFill>
            <a:srgbClr val="000066"/>
          </a:solidFill>
        </a:ln>
      </dgm:spPr>
      <dgm:t>
        <a:bodyPr/>
        <a:lstStyle/>
        <a:p>
          <a:r>
            <a:rPr lang="ru-RU" sz="1400" b="1" dirty="0">
              <a:solidFill>
                <a:srgbClr val="000066"/>
              </a:solidFill>
            </a:rPr>
            <a:t>Государства-члены ЕС</a:t>
          </a:r>
        </a:p>
      </dgm:t>
    </dgm:pt>
    <dgm:pt modelId="{0B3D0354-A46F-461A-A28F-569412BC2745}" type="parTrans" cxnId="{05E93E2D-7BE9-4D26-8FC8-6EB84E3DF6EC}">
      <dgm:prSet/>
      <dgm:spPr>
        <a:solidFill>
          <a:srgbClr val="000066"/>
        </a:solidFill>
      </dgm:spPr>
      <dgm:t>
        <a:bodyPr/>
        <a:lstStyle/>
        <a:p>
          <a:endParaRPr lang="en-GB"/>
        </a:p>
      </dgm:t>
    </dgm:pt>
    <dgm:pt modelId="{F7AF6853-3B4B-43B3-8397-777DA5052BAA}" type="sibTrans" cxnId="{05E93E2D-7BE9-4D26-8FC8-6EB84E3DF6EC}">
      <dgm:prSet/>
      <dgm:spPr/>
      <dgm:t>
        <a:bodyPr/>
        <a:lstStyle/>
        <a:p>
          <a:endParaRPr lang="en-GB"/>
        </a:p>
      </dgm:t>
    </dgm:pt>
    <dgm:pt modelId="{68F9CD2C-D070-4B0C-A8CE-C1A0B2A879F0}">
      <dgm:prSet phldrT="[Text]" custT="1"/>
      <dgm:spPr>
        <a:solidFill>
          <a:schemeClr val="accent1">
            <a:lumMod val="60000"/>
            <a:lumOff val="40000"/>
          </a:schemeClr>
        </a:solidFill>
        <a:ln w="12700">
          <a:solidFill>
            <a:srgbClr val="000066"/>
          </a:solidFill>
        </a:ln>
      </dgm:spPr>
      <dgm:t>
        <a:bodyPr/>
        <a:lstStyle/>
        <a:p>
          <a:r>
            <a:rPr lang="ru-RU" sz="1800" b="1">
              <a:solidFill>
                <a:srgbClr val="000066"/>
              </a:solidFill>
            </a:rPr>
            <a:t>ВОЗ</a:t>
          </a:r>
        </a:p>
      </dgm:t>
    </dgm:pt>
    <dgm:pt modelId="{0865B852-E8AC-47F0-943C-B6556D8DD890}" type="parTrans" cxnId="{E420DD83-63CB-45F5-82C1-9E51A8F6137A}">
      <dgm:prSet/>
      <dgm:spPr>
        <a:solidFill>
          <a:srgbClr val="000066"/>
        </a:solidFill>
      </dgm:spPr>
      <dgm:t>
        <a:bodyPr/>
        <a:lstStyle/>
        <a:p>
          <a:endParaRPr lang="en-GB"/>
        </a:p>
      </dgm:t>
    </dgm:pt>
    <dgm:pt modelId="{1BA2BED1-D8DB-4B1A-8144-6164223B1C79}" type="sibTrans" cxnId="{E420DD83-63CB-45F5-82C1-9E51A8F6137A}">
      <dgm:prSet/>
      <dgm:spPr/>
      <dgm:t>
        <a:bodyPr/>
        <a:lstStyle/>
        <a:p>
          <a:endParaRPr lang="en-GB"/>
        </a:p>
      </dgm:t>
    </dgm:pt>
    <dgm:pt modelId="{1C090597-3C5A-4154-B3CB-5A7260B7D952}">
      <dgm:prSet phldrT="[Text]" custT="1"/>
      <dgm:spPr>
        <a:solidFill>
          <a:schemeClr val="accent1">
            <a:lumMod val="60000"/>
            <a:lumOff val="40000"/>
          </a:schemeClr>
        </a:solidFill>
        <a:ln w="12700">
          <a:solidFill>
            <a:srgbClr val="000066"/>
          </a:solidFill>
        </a:ln>
      </dgm:spPr>
      <dgm:t>
        <a:bodyPr/>
        <a:lstStyle/>
        <a:p>
          <a:r>
            <a:rPr lang="ru-RU" sz="1600" b="1" dirty="0">
              <a:solidFill>
                <a:srgbClr val="000066"/>
              </a:solidFill>
            </a:rPr>
            <a:t>ЕЦПКЗ</a:t>
          </a:r>
        </a:p>
      </dgm:t>
    </dgm:pt>
    <dgm:pt modelId="{AB1CBD32-FE3A-4023-B703-D9EAC51F6136}" type="parTrans" cxnId="{EBD794A4-16C0-4489-BE27-30552B8C866A}">
      <dgm:prSet/>
      <dgm:spPr>
        <a:solidFill>
          <a:srgbClr val="000066"/>
        </a:solidFill>
      </dgm:spPr>
      <dgm:t>
        <a:bodyPr/>
        <a:lstStyle/>
        <a:p>
          <a:endParaRPr lang="en-GB"/>
        </a:p>
      </dgm:t>
    </dgm:pt>
    <dgm:pt modelId="{8399452C-84F5-4DCF-840F-BB9C7F3D3DCE}" type="sibTrans" cxnId="{EBD794A4-16C0-4489-BE27-30552B8C866A}">
      <dgm:prSet/>
      <dgm:spPr/>
      <dgm:t>
        <a:bodyPr/>
        <a:lstStyle/>
        <a:p>
          <a:endParaRPr lang="en-GB"/>
        </a:p>
      </dgm:t>
    </dgm:pt>
    <dgm:pt modelId="{60729352-2574-47A6-A73C-E7FFC23E39CF}">
      <dgm:prSet phldrT="[Text]" custT="1"/>
      <dgm:spPr>
        <a:solidFill>
          <a:schemeClr val="accent1">
            <a:lumMod val="60000"/>
            <a:lumOff val="40000"/>
          </a:schemeClr>
        </a:solidFill>
        <a:ln w="12700">
          <a:solidFill>
            <a:srgbClr val="000066"/>
          </a:solidFill>
        </a:ln>
      </dgm:spPr>
      <dgm:t>
        <a:bodyPr/>
        <a:lstStyle/>
        <a:p>
          <a:r>
            <a:rPr lang="ru-RU" sz="1200" b="1">
              <a:solidFill>
                <a:srgbClr val="000066"/>
              </a:solidFill>
            </a:rPr>
            <a:t>Европейская</a:t>
          </a:r>
        </a:p>
        <a:p>
          <a:r>
            <a:rPr lang="ru-RU" sz="1200" b="1">
              <a:solidFill>
                <a:srgbClr val="000066"/>
              </a:solidFill>
            </a:rPr>
            <a:t> Комиссия</a:t>
          </a:r>
        </a:p>
      </dgm:t>
    </dgm:pt>
    <dgm:pt modelId="{81602AED-40A9-44F2-BCD0-6E366737FC31}" type="parTrans" cxnId="{8F7C497B-0A07-45DC-95C9-ED4DB464FEE1}">
      <dgm:prSet/>
      <dgm:spPr>
        <a:solidFill>
          <a:srgbClr val="000066"/>
        </a:solidFill>
      </dgm:spPr>
      <dgm:t>
        <a:bodyPr/>
        <a:lstStyle/>
        <a:p>
          <a:endParaRPr lang="en-GB"/>
        </a:p>
      </dgm:t>
    </dgm:pt>
    <dgm:pt modelId="{FBC5D073-4217-48D5-AF06-FBFA18EB79D7}" type="sibTrans" cxnId="{8F7C497B-0A07-45DC-95C9-ED4DB464FEE1}">
      <dgm:prSet/>
      <dgm:spPr/>
      <dgm:t>
        <a:bodyPr/>
        <a:lstStyle/>
        <a:p>
          <a:endParaRPr lang="en-GB"/>
        </a:p>
      </dgm:t>
    </dgm:pt>
    <dgm:pt modelId="{53825FFC-4E72-495B-8BC7-BE46767107DA}">
      <dgm:prSet custT="1"/>
      <dgm:spPr>
        <a:solidFill>
          <a:schemeClr val="accent1">
            <a:lumMod val="60000"/>
            <a:lumOff val="40000"/>
          </a:schemeClr>
        </a:solidFill>
        <a:ln>
          <a:solidFill>
            <a:srgbClr val="000066"/>
          </a:solidFill>
        </a:ln>
      </dgm:spPr>
      <dgm:t>
        <a:bodyPr/>
        <a:lstStyle/>
        <a:p>
          <a:r>
            <a:rPr lang="ru-RU" sz="1400" b="1" dirty="0">
              <a:solidFill>
                <a:srgbClr val="000066"/>
              </a:solidFill>
            </a:rPr>
            <a:t>Другие ведомства ЕС</a:t>
          </a:r>
        </a:p>
      </dgm:t>
    </dgm:pt>
    <dgm:pt modelId="{CA043275-7020-490F-B340-A117A7E63AE0}" type="parTrans" cxnId="{B9B09954-11D7-4A30-B3F5-FA5984E8EDD3}">
      <dgm:prSet/>
      <dgm:spPr>
        <a:solidFill>
          <a:srgbClr val="000066"/>
        </a:solidFill>
      </dgm:spPr>
      <dgm:t>
        <a:bodyPr/>
        <a:lstStyle/>
        <a:p>
          <a:endParaRPr lang="en-US"/>
        </a:p>
      </dgm:t>
    </dgm:pt>
    <dgm:pt modelId="{26DBB8B7-83EA-4B7A-89FF-9C6B386D1225}" type="sibTrans" cxnId="{B9B09954-11D7-4A30-B3F5-FA5984E8EDD3}">
      <dgm:prSet/>
      <dgm:spPr/>
      <dgm:t>
        <a:bodyPr/>
        <a:lstStyle/>
        <a:p>
          <a:endParaRPr lang="en-US"/>
        </a:p>
      </dgm:t>
    </dgm:pt>
    <dgm:pt modelId="{33DAF9A5-DD00-4EF5-8756-8C9F9AB80E30}" type="pres">
      <dgm:prSet presAssocID="{57102868-18DB-48C1-8AB6-EC5D3A19DBD6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E0D4822-82DC-463C-AA66-FAF41C135A0A}" type="pres">
      <dgm:prSet presAssocID="{6B2226CF-9CE0-4E12-A119-C768752A893A}" presName="centerShape" presStyleLbl="node0" presStyleIdx="0" presStyleCnt="1"/>
      <dgm:spPr/>
    </dgm:pt>
    <dgm:pt modelId="{D79FD197-5886-469B-BDF5-24ADF13F755F}" type="pres">
      <dgm:prSet presAssocID="{0B3D0354-A46F-461A-A28F-569412BC2745}" presName="parTrans" presStyleLbl="sibTrans2D1" presStyleIdx="0" presStyleCnt="5"/>
      <dgm:spPr/>
    </dgm:pt>
    <dgm:pt modelId="{A5F67432-D0B6-45AD-8975-208E2DEAD40D}" type="pres">
      <dgm:prSet presAssocID="{0B3D0354-A46F-461A-A28F-569412BC2745}" presName="connectorText" presStyleLbl="sibTrans2D1" presStyleIdx="0" presStyleCnt="5"/>
      <dgm:spPr/>
    </dgm:pt>
    <dgm:pt modelId="{A42BC0E4-2BFE-4BDC-8B88-887CF2CE0ED5}" type="pres">
      <dgm:prSet presAssocID="{E3B88919-6C28-4198-A5BD-E3D4B1FEF2E6}" presName="node" presStyleLbl="node1" presStyleIdx="0" presStyleCnt="5" custScaleX="115476" custScaleY="115529">
        <dgm:presLayoutVars>
          <dgm:bulletEnabled val="1"/>
        </dgm:presLayoutVars>
      </dgm:prSet>
      <dgm:spPr/>
    </dgm:pt>
    <dgm:pt modelId="{9B16A647-421A-4510-946F-F3BE50B5CA53}" type="pres">
      <dgm:prSet presAssocID="{0865B852-E8AC-47F0-943C-B6556D8DD890}" presName="parTrans" presStyleLbl="sibTrans2D1" presStyleIdx="1" presStyleCnt="5"/>
      <dgm:spPr/>
    </dgm:pt>
    <dgm:pt modelId="{76075986-A6E1-4153-9BF4-2B3AA81999A6}" type="pres">
      <dgm:prSet presAssocID="{0865B852-E8AC-47F0-943C-B6556D8DD890}" presName="connectorText" presStyleLbl="sibTrans2D1" presStyleIdx="1" presStyleCnt="5"/>
      <dgm:spPr/>
    </dgm:pt>
    <dgm:pt modelId="{086D9456-31C0-4A80-9C64-518FF925E83E}" type="pres">
      <dgm:prSet presAssocID="{68F9CD2C-D070-4B0C-A8CE-C1A0B2A879F0}" presName="node" presStyleLbl="node1" presStyleIdx="1" presStyleCnt="5" custScaleX="115530" custScaleY="115530">
        <dgm:presLayoutVars>
          <dgm:bulletEnabled val="1"/>
        </dgm:presLayoutVars>
      </dgm:prSet>
      <dgm:spPr/>
    </dgm:pt>
    <dgm:pt modelId="{5AC6C125-5E07-4EC7-986B-B6FE87F5A08B}" type="pres">
      <dgm:prSet presAssocID="{CA043275-7020-490F-B340-A117A7E63AE0}" presName="parTrans" presStyleLbl="sibTrans2D1" presStyleIdx="2" presStyleCnt="5"/>
      <dgm:spPr/>
    </dgm:pt>
    <dgm:pt modelId="{6DBC1F99-294E-405B-B72A-D202D723D506}" type="pres">
      <dgm:prSet presAssocID="{CA043275-7020-490F-B340-A117A7E63AE0}" presName="connectorText" presStyleLbl="sibTrans2D1" presStyleIdx="2" presStyleCnt="5"/>
      <dgm:spPr/>
    </dgm:pt>
    <dgm:pt modelId="{B2DA910C-C486-4F95-BC0D-91C430485EC0}" type="pres">
      <dgm:prSet presAssocID="{53825FFC-4E72-495B-8BC7-BE46767107DA}" presName="node" presStyleLbl="node1" presStyleIdx="2" presStyleCnt="5" custScaleX="119219" custScaleY="109853">
        <dgm:presLayoutVars>
          <dgm:bulletEnabled val="1"/>
        </dgm:presLayoutVars>
      </dgm:prSet>
      <dgm:spPr/>
    </dgm:pt>
    <dgm:pt modelId="{BDD418B5-CCEA-4AF6-8AFC-88A96F51BEF3}" type="pres">
      <dgm:prSet presAssocID="{AB1CBD32-FE3A-4023-B703-D9EAC51F6136}" presName="parTrans" presStyleLbl="sibTrans2D1" presStyleIdx="3" presStyleCnt="5"/>
      <dgm:spPr/>
    </dgm:pt>
    <dgm:pt modelId="{CA6ED5CD-FD30-4846-949D-9BB43F7F6D7A}" type="pres">
      <dgm:prSet presAssocID="{AB1CBD32-FE3A-4023-B703-D9EAC51F6136}" presName="connectorText" presStyleLbl="sibTrans2D1" presStyleIdx="3" presStyleCnt="5"/>
      <dgm:spPr/>
    </dgm:pt>
    <dgm:pt modelId="{CC55CCED-4F09-474F-A3F0-074ACC8D1878}" type="pres">
      <dgm:prSet presAssocID="{1C090597-3C5A-4154-B3CB-5A7260B7D952}" presName="node" presStyleLbl="node1" presStyleIdx="3" presStyleCnt="5" custScaleX="115530" custScaleY="115530">
        <dgm:presLayoutVars>
          <dgm:bulletEnabled val="1"/>
        </dgm:presLayoutVars>
      </dgm:prSet>
      <dgm:spPr/>
    </dgm:pt>
    <dgm:pt modelId="{6F43FF8E-801D-414B-9579-D32E5CF3520C}" type="pres">
      <dgm:prSet presAssocID="{81602AED-40A9-44F2-BCD0-6E366737FC31}" presName="parTrans" presStyleLbl="sibTrans2D1" presStyleIdx="4" presStyleCnt="5"/>
      <dgm:spPr/>
    </dgm:pt>
    <dgm:pt modelId="{59CD45CA-A071-4A2A-B89F-B6DA13BD2A7A}" type="pres">
      <dgm:prSet presAssocID="{81602AED-40A9-44F2-BCD0-6E366737FC31}" presName="connectorText" presStyleLbl="sibTrans2D1" presStyleIdx="4" presStyleCnt="5"/>
      <dgm:spPr/>
    </dgm:pt>
    <dgm:pt modelId="{3F90B87B-81A0-475B-AB2B-8FFC920B4181}" type="pres">
      <dgm:prSet presAssocID="{60729352-2574-47A6-A73C-E7FFC23E39CF}" presName="node" presStyleLbl="node1" presStyleIdx="4" presStyleCnt="5" custScaleX="115530" custScaleY="115530">
        <dgm:presLayoutVars>
          <dgm:bulletEnabled val="1"/>
        </dgm:presLayoutVars>
      </dgm:prSet>
      <dgm:spPr/>
    </dgm:pt>
  </dgm:ptLst>
  <dgm:cxnLst>
    <dgm:cxn modelId="{34E9E921-C380-48A7-8801-693F4BEFE04F}" type="presOf" srcId="{E3B88919-6C28-4198-A5BD-E3D4B1FEF2E6}" destId="{A42BC0E4-2BFE-4BDC-8B88-887CF2CE0ED5}" srcOrd="0" destOrd="0" presId="urn:microsoft.com/office/officeart/2005/8/layout/radial5"/>
    <dgm:cxn modelId="{BDF07326-3393-4F8A-BE45-8D4A1C04DA00}" type="presOf" srcId="{1C090597-3C5A-4154-B3CB-5A7260B7D952}" destId="{CC55CCED-4F09-474F-A3F0-074ACC8D1878}" srcOrd="0" destOrd="0" presId="urn:microsoft.com/office/officeart/2005/8/layout/radial5"/>
    <dgm:cxn modelId="{05E93E2D-7BE9-4D26-8FC8-6EB84E3DF6EC}" srcId="{6B2226CF-9CE0-4E12-A119-C768752A893A}" destId="{E3B88919-6C28-4198-A5BD-E3D4B1FEF2E6}" srcOrd="0" destOrd="0" parTransId="{0B3D0354-A46F-461A-A28F-569412BC2745}" sibTransId="{F7AF6853-3B4B-43B3-8397-777DA5052BAA}"/>
    <dgm:cxn modelId="{A83A8D31-3D7A-40CF-85AD-BB90494CC8DC}" type="presOf" srcId="{0B3D0354-A46F-461A-A28F-569412BC2745}" destId="{A5F67432-D0B6-45AD-8975-208E2DEAD40D}" srcOrd="1" destOrd="0" presId="urn:microsoft.com/office/officeart/2005/8/layout/radial5"/>
    <dgm:cxn modelId="{9312B45B-2229-4DA7-8289-3E519EA6A4B4}" type="presOf" srcId="{0865B852-E8AC-47F0-943C-B6556D8DD890}" destId="{76075986-A6E1-4153-9BF4-2B3AA81999A6}" srcOrd="1" destOrd="0" presId="urn:microsoft.com/office/officeart/2005/8/layout/radial5"/>
    <dgm:cxn modelId="{80B9F15B-8678-46CE-97C1-046EA13C62BC}" type="presOf" srcId="{81602AED-40A9-44F2-BCD0-6E366737FC31}" destId="{6F43FF8E-801D-414B-9579-D32E5CF3520C}" srcOrd="0" destOrd="0" presId="urn:microsoft.com/office/officeart/2005/8/layout/radial5"/>
    <dgm:cxn modelId="{C404CC49-B122-40C0-98BF-7328394174DC}" type="presOf" srcId="{AB1CBD32-FE3A-4023-B703-D9EAC51F6136}" destId="{CA6ED5CD-FD30-4846-949D-9BB43F7F6D7A}" srcOrd="1" destOrd="0" presId="urn:microsoft.com/office/officeart/2005/8/layout/radial5"/>
    <dgm:cxn modelId="{6BAD446E-9B0A-4462-B0C7-43587ED66019}" type="presOf" srcId="{53825FFC-4E72-495B-8BC7-BE46767107DA}" destId="{B2DA910C-C486-4F95-BC0D-91C430485EC0}" srcOrd="0" destOrd="0" presId="urn:microsoft.com/office/officeart/2005/8/layout/radial5"/>
    <dgm:cxn modelId="{B9B09954-11D7-4A30-B3F5-FA5984E8EDD3}" srcId="{6B2226CF-9CE0-4E12-A119-C768752A893A}" destId="{53825FFC-4E72-495B-8BC7-BE46767107DA}" srcOrd="2" destOrd="0" parTransId="{CA043275-7020-490F-B340-A117A7E63AE0}" sibTransId="{26DBB8B7-83EA-4B7A-89FF-9C6B386D1225}"/>
    <dgm:cxn modelId="{6CE75A77-FDD5-4A89-8296-695C725DBF67}" type="presOf" srcId="{0865B852-E8AC-47F0-943C-B6556D8DD890}" destId="{9B16A647-421A-4510-946F-F3BE50B5CA53}" srcOrd="0" destOrd="0" presId="urn:microsoft.com/office/officeart/2005/8/layout/radial5"/>
    <dgm:cxn modelId="{DF028F78-DA16-4916-84D9-BF6A81441F4C}" type="presOf" srcId="{57102868-18DB-48C1-8AB6-EC5D3A19DBD6}" destId="{33DAF9A5-DD00-4EF5-8756-8C9F9AB80E30}" srcOrd="0" destOrd="0" presId="urn:microsoft.com/office/officeart/2005/8/layout/radial5"/>
    <dgm:cxn modelId="{8F7C497B-0A07-45DC-95C9-ED4DB464FEE1}" srcId="{6B2226CF-9CE0-4E12-A119-C768752A893A}" destId="{60729352-2574-47A6-A73C-E7FFC23E39CF}" srcOrd="4" destOrd="0" parTransId="{81602AED-40A9-44F2-BCD0-6E366737FC31}" sibTransId="{FBC5D073-4217-48D5-AF06-FBFA18EB79D7}"/>
    <dgm:cxn modelId="{F8202C7C-4F3A-429C-B682-CFB975BC4D08}" type="presOf" srcId="{6B2226CF-9CE0-4E12-A119-C768752A893A}" destId="{CE0D4822-82DC-463C-AA66-FAF41C135A0A}" srcOrd="0" destOrd="0" presId="urn:microsoft.com/office/officeart/2005/8/layout/radial5"/>
    <dgm:cxn modelId="{E420DD83-63CB-45F5-82C1-9E51A8F6137A}" srcId="{6B2226CF-9CE0-4E12-A119-C768752A893A}" destId="{68F9CD2C-D070-4B0C-A8CE-C1A0B2A879F0}" srcOrd="1" destOrd="0" parTransId="{0865B852-E8AC-47F0-943C-B6556D8DD890}" sibTransId="{1BA2BED1-D8DB-4B1A-8144-6164223B1C79}"/>
    <dgm:cxn modelId="{E1D7CD8D-4D77-481D-B551-6BE81DFE37F7}" type="presOf" srcId="{81602AED-40A9-44F2-BCD0-6E366737FC31}" destId="{59CD45CA-A071-4A2A-B89F-B6DA13BD2A7A}" srcOrd="1" destOrd="0" presId="urn:microsoft.com/office/officeart/2005/8/layout/radial5"/>
    <dgm:cxn modelId="{DF4CD89A-0F22-4A85-8B93-C5D3C9CF9FFD}" type="presOf" srcId="{0B3D0354-A46F-461A-A28F-569412BC2745}" destId="{D79FD197-5886-469B-BDF5-24ADF13F755F}" srcOrd="0" destOrd="0" presId="urn:microsoft.com/office/officeart/2005/8/layout/radial5"/>
    <dgm:cxn modelId="{EBD794A4-16C0-4489-BE27-30552B8C866A}" srcId="{6B2226CF-9CE0-4E12-A119-C768752A893A}" destId="{1C090597-3C5A-4154-B3CB-5A7260B7D952}" srcOrd="3" destOrd="0" parTransId="{AB1CBD32-FE3A-4023-B703-D9EAC51F6136}" sibTransId="{8399452C-84F5-4DCF-840F-BB9C7F3D3DCE}"/>
    <dgm:cxn modelId="{5936C2AC-4E46-41F5-9BD9-B43C0DFD713D}" type="presOf" srcId="{AB1CBD32-FE3A-4023-B703-D9EAC51F6136}" destId="{BDD418B5-CCEA-4AF6-8AFC-88A96F51BEF3}" srcOrd="0" destOrd="0" presId="urn:microsoft.com/office/officeart/2005/8/layout/radial5"/>
    <dgm:cxn modelId="{D77D39B1-0F68-4B5F-9113-973FC9D9D2C2}" type="presOf" srcId="{CA043275-7020-490F-B340-A117A7E63AE0}" destId="{6DBC1F99-294E-405B-B72A-D202D723D506}" srcOrd="1" destOrd="0" presId="urn:microsoft.com/office/officeart/2005/8/layout/radial5"/>
    <dgm:cxn modelId="{75049EBD-19BC-49AF-A01E-D6EC9CAE12EC}" type="presOf" srcId="{68F9CD2C-D070-4B0C-A8CE-C1A0B2A879F0}" destId="{086D9456-31C0-4A80-9C64-518FF925E83E}" srcOrd="0" destOrd="0" presId="urn:microsoft.com/office/officeart/2005/8/layout/radial5"/>
    <dgm:cxn modelId="{884F3AC5-C668-4575-AAF4-953D7EB053A8}" srcId="{57102868-18DB-48C1-8AB6-EC5D3A19DBD6}" destId="{6B2226CF-9CE0-4E12-A119-C768752A893A}" srcOrd="0" destOrd="0" parTransId="{012B4CEE-94B1-4F0D-9B29-A93ABB01A319}" sibTransId="{7D5F5631-3165-46DA-B8BA-D30AF5E6FC9E}"/>
    <dgm:cxn modelId="{042BF8D3-25D0-47BD-B878-16A907F84FEE}" type="presOf" srcId="{CA043275-7020-490F-B340-A117A7E63AE0}" destId="{5AC6C125-5E07-4EC7-986B-B6FE87F5A08B}" srcOrd="0" destOrd="0" presId="urn:microsoft.com/office/officeart/2005/8/layout/radial5"/>
    <dgm:cxn modelId="{D50AF8E8-2BAF-4499-A63E-A5A6C323B515}" type="presOf" srcId="{60729352-2574-47A6-A73C-E7FFC23E39CF}" destId="{3F90B87B-81A0-475B-AB2B-8FFC920B4181}" srcOrd="0" destOrd="0" presId="urn:microsoft.com/office/officeart/2005/8/layout/radial5"/>
    <dgm:cxn modelId="{2D5CFCBA-5D2C-44CB-827E-58F1D24B6027}" type="presParOf" srcId="{33DAF9A5-DD00-4EF5-8756-8C9F9AB80E30}" destId="{CE0D4822-82DC-463C-AA66-FAF41C135A0A}" srcOrd="0" destOrd="0" presId="urn:microsoft.com/office/officeart/2005/8/layout/radial5"/>
    <dgm:cxn modelId="{B8C3985F-4B07-485E-A063-54E18EC43AF0}" type="presParOf" srcId="{33DAF9A5-DD00-4EF5-8756-8C9F9AB80E30}" destId="{D79FD197-5886-469B-BDF5-24ADF13F755F}" srcOrd="1" destOrd="0" presId="urn:microsoft.com/office/officeart/2005/8/layout/radial5"/>
    <dgm:cxn modelId="{3D9C8511-3042-4196-9AF7-B5A58CD5153C}" type="presParOf" srcId="{D79FD197-5886-469B-BDF5-24ADF13F755F}" destId="{A5F67432-D0B6-45AD-8975-208E2DEAD40D}" srcOrd="0" destOrd="0" presId="urn:microsoft.com/office/officeart/2005/8/layout/radial5"/>
    <dgm:cxn modelId="{E4D2D5E2-1899-4F81-95BC-ECE1AFDC65B1}" type="presParOf" srcId="{33DAF9A5-DD00-4EF5-8756-8C9F9AB80E30}" destId="{A42BC0E4-2BFE-4BDC-8B88-887CF2CE0ED5}" srcOrd="2" destOrd="0" presId="urn:microsoft.com/office/officeart/2005/8/layout/radial5"/>
    <dgm:cxn modelId="{D0CB9413-4EB2-4AD8-A9E6-D88A4D48C452}" type="presParOf" srcId="{33DAF9A5-DD00-4EF5-8756-8C9F9AB80E30}" destId="{9B16A647-421A-4510-946F-F3BE50B5CA53}" srcOrd="3" destOrd="0" presId="urn:microsoft.com/office/officeart/2005/8/layout/radial5"/>
    <dgm:cxn modelId="{F8F9B7E1-A52F-4F1D-9C8B-2302573B9B8C}" type="presParOf" srcId="{9B16A647-421A-4510-946F-F3BE50B5CA53}" destId="{76075986-A6E1-4153-9BF4-2B3AA81999A6}" srcOrd="0" destOrd="0" presId="urn:microsoft.com/office/officeart/2005/8/layout/radial5"/>
    <dgm:cxn modelId="{19D7195D-78A5-49BF-9AA4-B0BAF2B02689}" type="presParOf" srcId="{33DAF9A5-DD00-4EF5-8756-8C9F9AB80E30}" destId="{086D9456-31C0-4A80-9C64-518FF925E83E}" srcOrd="4" destOrd="0" presId="urn:microsoft.com/office/officeart/2005/8/layout/radial5"/>
    <dgm:cxn modelId="{764DF120-65D0-497D-A570-90D27A7DEC1B}" type="presParOf" srcId="{33DAF9A5-DD00-4EF5-8756-8C9F9AB80E30}" destId="{5AC6C125-5E07-4EC7-986B-B6FE87F5A08B}" srcOrd="5" destOrd="0" presId="urn:microsoft.com/office/officeart/2005/8/layout/radial5"/>
    <dgm:cxn modelId="{A86CEC45-B9A7-46D3-BDED-16BFF8E4B7E2}" type="presParOf" srcId="{5AC6C125-5E07-4EC7-986B-B6FE87F5A08B}" destId="{6DBC1F99-294E-405B-B72A-D202D723D506}" srcOrd="0" destOrd="0" presId="urn:microsoft.com/office/officeart/2005/8/layout/radial5"/>
    <dgm:cxn modelId="{274A397B-B5D3-4A6F-A7EF-F9F62FCA996F}" type="presParOf" srcId="{33DAF9A5-DD00-4EF5-8756-8C9F9AB80E30}" destId="{B2DA910C-C486-4F95-BC0D-91C430485EC0}" srcOrd="6" destOrd="0" presId="urn:microsoft.com/office/officeart/2005/8/layout/radial5"/>
    <dgm:cxn modelId="{651EE61C-1406-495B-90F8-9F5A1A0F8746}" type="presParOf" srcId="{33DAF9A5-DD00-4EF5-8756-8C9F9AB80E30}" destId="{BDD418B5-CCEA-4AF6-8AFC-88A96F51BEF3}" srcOrd="7" destOrd="0" presId="urn:microsoft.com/office/officeart/2005/8/layout/radial5"/>
    <dgm:cxn modelId="{83095097-0E56-4DE3-8C7A-590A0DEDA152}" type="presParOf" srcId="{BDD418B5-CCEA-4AF6-8AFC-88A96F51BEF3}" destId="{CA6ED5CD-FD30-4846-949D-9BB43F7F6D7A}" srcOrd="0" destOrd="0" presId="urn:microsoft.com/office/officeart/2005/8/layout/radial5"/>
    <dgm:cxn modelId="{7F245DBD-975C-4F0C-A30C-A5838A0844D2}" type="presParOf" srcId="{33DAF9A5-DD00-4EF5-8756-8C9F9AB80E30}" destId="{CC55CCED-4F09-474F-A3F0-074ACC8D1878}" srcOrd="8" destOrd="0" presId="urn:microsoft.com/office/officeart/2005/8/layout/radial5"/>
    <dgm:cxn modelId="{F5C2D9B9-E62A-4064-8DFD-401778D38A56}" type="presParOf" srcId="{33DAF9A5-DD00-4EF5-8756-8C9F9AB80E30}" destId="{6F43FF8E-801D-414B-9579-D32E5CF3520C}" srcOrd="9" destOrd="0" presId="urn:microsoft.com/office/officeart/2005/8/layout/radial5"/>
    <dgm:cxn modelId="{FA8E8DE5-4EE9-4372-94AA-BEF294878FDA}" type="presParOf" srcId="{6F43FF8E-801D-414B-9579-D32E5CF3520C}" destId="{59CD45CA-A071-4A2A-B89F-B6DA13BD2A7A}" srcOrd="0" destOrd="0" presId="urn:microsoft.com/office/officeart/2005/8/layout/radial5"/>
    <dgm:cxn modelId="{0B424557-62BC-4ACB-8DD0-9F6AB77C6634}" type="presParOf" srcId="{33DAF9A5-DD00-4EF5-8756-8C9F9AB80E30}" destId="{3F90B87B-81A0-475B-AB2B-8FFC920B4181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7102868-18DB-48C1-8AB6-EC5D3A19DBD6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B2226CF-9CE0-4E12-A119-C768752A893A}">
      <dgm:prSet phldrT="[Text]"/>
      <dgm:spPr>
        <a:solidFill>
          <a:srgbClr val="69AE23"/>
        </a:solidFill>
      </dgm:spPr>
      <dgm:t>
        <a:bodyPr/>
        <a:lstStyle/>
        <a:p>
          <a:r>
            <a:rPr lang="ru-RU" b="1">
              <a:solidFill>
                <a:schemeClr val="bg1"/>
              </a:solidFill>
            </a:rPr>
            <a:t>EpiPulse</a:t>
          </a:r>
        </a:p>
      </dgm:t>
    </dgm:pt>
    <dgm:pt modelId="{012B4CEE-94B1-4F0D-9B29-A93ABB01A319}" type="parTrans" cxnId="{884F3AC5-C668-4575-AAF4-953D7EB053A8}">
      <dgm:prSet/>
      <dgm:spPr/>
      <dgm:t>
        <a:bodyPr/>
        <a:lstStyle/>
        <a:p>
          <a:endParaRPr lang="en-GB"/>
        </a:p>
      </dgm:t>
    </dgm:pt>
    <dgm:pt modelId="{7D5F5631-3165-46DA-B8BA-D30AF5E6FC9E}" type="sibTrans" cxnId="{884F3AC5-C668-4575-AAF4-953D7EB053A8}">
      <dgm:prSet/>
      <dgm:spPr/>
      <dgm:t>
        <a:bodyPr/>
        <a:lstStyle/>
        <a:p>
          <a:endParaRPr lang="en-GB"/>
        </a:p>
      </dgm:t>
    </dgm:pt>
    <dgm:pt modelId="{E3B88919-6C28-4198-A5BD-E3D4B1FEF2E6}">
      <dgm:prSet phldrT="[Text]" custT="1"/>
      <dgm:spPr>
        <a:solidFill>
          <a:srgbClr val="F0FAE6"/>
        </a:solidFill>
        <a:ln w="12700">
          <a:solidFill>
            <a:srgbClr val="004000"/>
          </a:solidFill>
        </a:ln>
      </dgm:spPr>
      <dgm:t>
        <a:bodyPr/>
        <a:lstStyle/>
        <a:p>
          <a:r>
            <a:rPr lang="ru-RU" sz="1600" b="1">
              <a:solidFill>
                <a:srgbClr val="004000"/>
              </a:solidFill>
              <a:latin typeface="Calibri" panose="020F0502020204030204" pitchFamily="34" charset="0"/>
            </a:rPr>
            <a:t>ГЧ</a:t>
          </a:r>
        </a:p>
      </dgm:t>
    </dgm:pt>
    <dgm:pt modelId="{0B3D0354-A46F-461A-A28F-569412BC2745}" type="parTrans" cxnId="{05E93E2D-7BE9-4D26-8FC8-6EB84E3DF6EC}">
      <dgm:prSet/>
      <dgm:spPr>
        <a:solidFill>
          <a:schemeClr val="accent1">
            <a:lumMod val="25000"/>
          </a:schemeClr>
        </a:solidFill>
      </dgm:spPr>
      <dgm:t>
        <a:bodyPr/>
        <a:lstStyle/>
        <a:p>
          <a:endParaRPr lang="en-GB"/>
        </a:p>
      </dgm:t>
    </dgm:pt>
    <dgm:pt modelId="{F7AF6853-3B4B-43B3-8397-777DA5052BAA}" type="sibTrans" cxnId="{05E93E2D-7BE9-4D26-8FC8-6EB84E3DF6EC}">
      <dgm:prSet/>
      <dgm:spPr/>
      <dgm:t>
        <a:bodyPr/>
        <a:lstStyle/>
        <a:p>
          <a:endParaRPr lang="en-GB"/>
        </a:p>
      </dgm:t>
    </dgm:pt>
    <dgm:pt modelId="{68F9CD2C-D070-4B0C-A8CE-C1A0B2A879F0}">
      <dgm:prSet phldrT="[Text]" custT="1"/>
      <dgm:spPr>
        <a:solidFill>
          <a:srgbClr val="F0FAE6"/>
        </a:solidFill>
        <a:ln w="12700">
          <a:solidFill>
            <a:srgbClr val="004000"/>
          </a:solidFill>
        </a:ln>
      </dgm:spPr>
      <dgm:t>
        <a:bodyPr/>
        <a:lstStyle/>
        <a:p>
          <a:r>
            <a:rPr lang="ru-RU" sz="1800" b="1">
              <a:solidFill>
                <a:srgbClr val="004000"/>
              </a:solidFill>
              <a:latin typeface="Calibri" panose="020F0502020204030204" pitchFamily="34" charset="0"/>
            </a:rPr>
            <a:t>ВОЗ</a:t>
          </a:r>
        </a:p>
      </dgm:t>
    </dgm:pt>
    <dgm:pt modelId="{0865B852-E8AC-47F0-943C-B6556D8DD890}" type="parTrans" cxnId="{E420DD83-63CB-45F5-82C1-9E51A8F6137A}">
      <dgm:prSet/>
      <dgm:spPr>
        <a:solidFill>
          <a:schemeClr val="accent1">
            <a:lumMod val="25000"/>
          </a:schemeClr>
        </a:solidFill>
      </dgm:spPr>
      <dgm:t>
        <a:bodyPr/>
        <a:lstStyle/>
        <a:p>
          <a:endParaRPr lang="en-GB"/>
        </a:p>
      </dgm:t>
    </dgm:pt>
    <dgm:pt modelId="{1BA2BED1-D8DB-4B1A-8144-6164223B1C79}" type="sibTrans" cxnId="{E420DD83-63CB-45F5-82C1-9E51A8F6137A}">
      <dgm:prSet/>
      <dgm:spPr/>
      <dgm:t>
        <a:bodyPr/>
        <a:lstStyle/>
        <a:p>
          <a:endParaRPr lang="en-GB"/>
        </a:p>
      </dgm:t>
    </dgm:pt>
    <dgm:pt modelId="{1C090597-3C5A-4154-B3CB-5A7260B7D952}">
      <dgm:prSet phldrT="[Text]" custT="1"/>
      <dgm:spPr>
        <a:solidFill>
          <a:srgbClr val="F0FAE6"/>
        </a:solidFill>
        <a:ln w="12700">
          <a:solidFill>
            <a:srgbClr val="004000"/>
          </a:solidFill>
        </a:ln>
      </dgm:spPr>
      <dgm:t>
        <a:bodyPr/>
        <a:lstStyle/>
        <a:p>
          <a:r>
            <a:rPr lang="ru-RU" sz="1800" b="1">
              <a:solidFill>
                <a:srgbClr val="004000"/>
              </a:solidFill>
              <a:latin typeface="Calibri" panose="020F0502020204030204" pitchFamily="34" charset="0"/>
            </a:rPr>
            <a:t>ЕЦПКЗ</a:t>
          </a:r>
        </a:p>
      </dgm:t>
    </dgm:pt>
    <dgm:pt modelId="{AB1CBD32-FE3A-4023-B703-D9EAC51F6136}" type="parTrans" cxnId="{EBD794A4-16C0-4489-BE27-30552B8C866A}">
      <dgm:prSet/>
      <dgm:spPr>
        <a:solidFill>
          <a:schemeClr val="accent1">
            <a:lumMod val="25000"/>
          </a:schemeClr>
        </a:solidFill>
      </dgm:spPr>
      <dgm:t>
        <a:bodyPr/>
        <a:lstStyle/>
        <a:p>
          <a:endParaRPr lang="en-GB"/>
        </a:p>
      </dgm:t>
    </dgm:pt>
    <dgm:pt modelId="{8399452C-84F5-4DCF-840F-BB9C7F3D3DCE}" type="sibTrans" cxnId="{EBD794A4-16C0-4489-BE27-30552B8C866A}">
      <dgm:prSet/>
      <dgm:spPr/>
      <dgm:t>
        <a:bodyPr/>
        <a:lstStyle/>
        <a:p>
          <a:endParaRPr lang="en-GB"/>
        </a:p>
      </dgm:t>
    </dgm:pt>
    <dgm:pt modelId="{60729352-2574-47A6-A73C-E7FFC23E39CF}">
      <dgm:prSet phldrT="[Text]" custT="1"/>
      <dgm:spPr>
        <a:solidFill>
          <a:srgbClr val="F0FAE6"/>
        </a:solidFill>
        <a:ln w="12700">
          <a:solidFill>
            <a:srgbClr val="004000"/>
          </a:solidFill>
        </a:ln>
      </dgm:spPr>
      <dgm:t>
        <a:bodyPr/>
        <a:lstStyle/>
        <a:p>
          <a:r>
            <a:rPr lang="ru-RU" sz="1800" b="1">
              <a:solidFill>
                <a:srgbClr val="004000"/>
              </a:solidFill>
              <a:latin typeface="Calibri" panose="020F0502020204030204" pitchFamily="34" charset="0"/>
            </a:rPr>
            <a:t>ЕК</a:t>
          </a:r>
        </a:p>
      </dgm:t>
    </dgm:pt>
    <dgm:pt modelId="{81602AED-40A9-44F2-BCD0-6E366737FC31}" type="parTrans" cxnId="{8F7C497B-0A07-45DC-95C9-ED4DB464FEE1}">
      <dgm:prSet/>
      <dgm:spPr>
        <a:solidFill>
          <a:schemeClr val="accent1">
            <a:lumMod val="25000"/>
          </a:schemeClr>
        </a:solidFill>
      </dgm:spPr>
      <dgm:t>
        <a:bodyPr/>
        <a:lstStyle/>
        <a:p>
          <a:endParaRPr lang="en-GB"/>
        </a:p>
      </dgm:t>
    </dgm:pt>
    <dgm:pt modelId="{FBC5D073-4217-48D5-AF06-FBFA18EB79D7}" type="sibTrans" cxnId="{8F7C497B-0A07-45DC-95C9-ED4DB464FEE1}">
      <dgm:prSet/>
      <dgm:spPr/>
      <dgm:t>
        <a:bodyPr/>
        <a:lstStyle/>
        <a:p>
          <a:endParaRPr lang="en-GB"/>
        </a:p>
      </dgm:t>
    </dgm:pt>
    <dgm:pt modelId="{38CD18BE-CE65-4F84-9C9B-BE506EBBF487}">
      <dgm:prSet phldrT="[Text]" custT="1"/>
      <dgm:spPr>
        <a:solidFill>
          <a:srgbClr val="F0FAE6"/>
        </a:solidFill>
        <a:ln w="12700">
          <a:solidFill>
            <a:srgbClr val="004000"/>
          </a:solidFill>
        </a:ln>
      </dgm:spPr>
      <dgm:t>
        <a:bodyPr/>
        <a:lstStyle/>
        <a:p>
          <a:pPr>
            <a:lnSpc>
              <a:spcPct val="150000"/>
            </a:lnSpc>
          </a:pPr>
          <a:r>
            <a:rPr lang="ru-RU" sz="1050" b="1">
              <a:solidFill>
                <a:srgbClr val="004000"/>
              </a:solidFill>
              <a:latin typeface="Calibri" panose="020F0502020204030204" pitchFamily="34" charset="0"/>
              <a:ea typeface="+mn-ea"/>
              <a:cs typeface="+mn-cs"/>
            </a:rPr>
            <a:t>Дополнительные страны</a:t>
          </a:r>
        </a:p>
      </dgm:t>
    </dgm:pt>
    <dgm:pt modelId="{613EBE25-099A-468B-9C7F-6BE2FB5E1D3C}" type="parTrans" cxnId="{E338ACC7-4A0A-47E3-964E-BE7A429F282E}">
      <dgm:prSet/>
      <dgm:spPr>
        <a:solidFill>
          <a:schemeClr val="accent5">
            <a:lumMod val="25000"/>
          </a:schemeClr>
        </a:solidFill>
      </dgm:spPr>
      <dgm:t>
        <a:bodyPr/>
        <a:lstStyle/>
        <a:p>
          <a:endParaRPr lang="en-GB"/>
        </a:p>
      </dgm:t>
    </dgm:pt>
    <dgm:pt modelId="{FACA11AE-F8C1-4A4A-B01E-78FC6C00E807}" type="sibTrans" cxnId="{E338ACC7-4A0A-47E3-964E-BE7A429F282E}">
      <dgm:prSet/>
      <dgm:spPr/>
      <dgm:t>
        <a:bodyPr/>
        <a:lstStyle/>
        <a:p>
          <a:endParaRPr lang="en-GB"/>
        </a:p>
      </dgm:t>
    </dgm:pt>
    <dgm:pt modelId="{E91B2217-838E-42BF-939C-E216908FCD60}">
      <dgm:prSet phldrT="[Text]" custT="1"/>
      <dgm:spPr>
        <a:solidFill>
          <a:srgbClr val="F0FAE6"/>
        </a:solidFill>
        <a:ln w="12700">
          <a:solidFill>
            <a:srgbClr val="004000"/>
          </a:solidFill>
        </a:ln>
      </dgm:spPr>
      <dgm:t>
        <a:bodyPr/>
        <a:lstStyle/>
        <a:p>
          <a:r>
            <a:rPr lang="ru-RU" sz="1100" b="1" u="none">
              <a:solidFill>
                <a:srgbClr val="004000"/>
              </a:solidFill>
              <a:latin typeface="Calibri" panose="020F0502020204030204" pitchFamily="34" charset="0"/>
            </a:rPr>
            <a:t>Другие организации</a:t>
          </a:r>
        </a:p>
      </dgm:t>
    </dgm:pt>
    <dgm:pt modelId="{69D8FFE0-2889-45F9-AEF8-C128B8F4C6CF}" type="parTrans" cxnId="{15FC2050-0633-4630-93ED-412F6C477323}">
      <dgm:prSet/>
      <dgm:spPr>
        <a:solidFill>
          <a:schemeClr val="accent5">
            <a:lumMod val="25000"/>
          </a:schemeClr>
        </a:solidFill>
      </dgm:spPr>
      <dgm:t>
        <a:bodyPr/>
        <a:lstStyle/>
        <a:p>
          <a:endParaRPr lang="en-GB"/>
        </a:p>
      </dgm:t>
    </dgm:pt>
    <dgm:pt modelId="{697516E6-BB5C-471F-8510-8AF58B47EDD7}" type="sibTrans" cxnId="{15FC2050-0633-4630-93ED-412F6C477323}">
      <dgm:prSet/>
      <dgm:spPr/>
      <dgm:t>
        <a:bodyPr/>
        <a:lstStyle/>
        <a:p>
          <a:endParaRPr lang="en-GB"/>
        </a:p>
      </dgm:t>
    </dgm:pt>
    <dgm:pt modelId="{33DAF9A5-DD00-4EF5-8756-8C9F9AB80E30}" type="pres">
      <dgm:prSet presAssocID="{57102868-18DB-48C1-8AB6-EC5D3A19DBD6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E0D4822-82DC-463C-AA66-FAF41C135A0A}" type="pres">
      <dgm:prSet presAssocID="{6B2226CF-9CE0-4E12-A119-C768752A893A}" presName="centerShape" presStyleLbl="node0" presStyleIdx="0" presStyleCnt="1"/>
      <dgm:spPr/>
    </dgm:pt>
    <dgm:pt modelId="{D79FD197-5886-469B-BDF5-24ADF13F755F}" type="pres">
      <dgm:prSet presAssocID="{0B3D0354-A46F-461A-A28F-569412BC2745}" presName="parTrans" presStyleLbl="sibTrans2D1" presStyleIdx="0" presStyleCnt="6"/>
      <dgm:spPr/>
    </dgm:pt>
    <dgm:pt modelId="{A5F67432-D0B6-45AD-8975-208E2DEAD40D}" type="pres">
      <dgm:prSet presAssocID="{0B3D0354-A46F-461A-A28F-569412BC2745}" presName="connectorText" presStyleLbl="sibTrans2D1" presStyleIdx="0" presStyleCnt="6"/>
      <dgm:spPr/>
    </dgm:pt>
    <dgm:pt modelId="{A42BC0E4-2BFE-4BDC-8B88-887CF2CE0ED5}" type="pres">
      <dgm:prSet presAssocID="{E3B88919-6C28-4198-A5BD-E3D4B1FEF2E6}" presName="node" presStyleLbl="node1" presStyleIdx="0" presStyleCnt="6">
        <dgm:presLayoutVars>
          <dgm:bulletEnabled val="1"/>
        </dgm:presLayoutVars>
      </dgm:prSet>
      <dgm:spPr/>
    </dgm:pt>
    <dgm:pt modelId="{9B16A647-421A-4510-946F-F3BE50B5CA53}" type="pres">
      <dgm:prSet presAssocID="{0865B852-E8AC-47F0-943C-B6556D8DD890}" presName="parTrans" presStyleLbl="sibTrans2D1" presStyleIdx="1" presStyleCnt="6"/>
      <dgm:spPr/>
    </dgm:pt>
    <dgm:pt modelId="{76075986-A6E1-4153-9BF4-2B3AA81999A6}" type="pres">
      <dgm:prSet presAssocID="{0865B852-E8AC-47F0-943C-B6556D8DD890}" presName="connectorText" presStyleLbl="sibTrans2D1" presStyleIdx="1" presStyleCnt="6"/>
      <dgm:spPr/>
    </dgm:pt>
    <dgm:pt modelId="{086D9456-31C0-4A80-9C64-518FF925E83E}" type="pres">
      <dgm:prSet presAssocID="{68F9CD2C-D070-4B0C-A8CE-C1A0B2A879F0}" presName="node" presStyleLbl="node1" presStyleIdx="1" presStyleCnt="6">
        <dgm:presLayoutVars>
          <dgm:bulletEnabled val="1"/>
        </dgm:presLayoutVars>
      </dgm:prSet>
      <dgm:spPr/>
    </dgm:pt>
    <dgm:pt modelId="{BDD418B5-CCEA-4AF6-8AFC-88A96F51BEF3}" type="pres">
      <dgm:prSet presAssocID="{AB1CBD32-FE3A-4023-B703-D9EAC51F6136}" presName="parTrans" presStyleLbl="sibTrans2D1" presStyleIdx="2" presStyleCnt="6"/>
      <dgm:spPr/>
    </dgm:pt>
    <dgm:pt modelId="{CA6ED5CD-FD30-4846-949D-9BB43F7F6D7A}" type="pres">
      <dgm:prSet presAssocID="{AB1CBD32-FE3A-4023-B703-D9EAC51F6136}" presName="connectorText" presStyleLbl="sibTrans2D1" presStyleIdx="2" presStyleCnt="6"/>
      <dgm:spPr/>
    </dgm:pt>
    <dgm:pt modelId="{CC55CCED-4F09-474F-A3F0-074ACC8D1878}" type="pres">
      <dgm:prSet presAssocID="{1C090597-3C5A-4154-B3CB-5A7260B7D952}" presName="node" presStyleLbl="node1" presStyleIdx="2" presStyleCnt="6">
        <dgm:presLayoutVars>
          <dgm:bulletEnabled val="1"/>
        </dgm:presLayoutVars>
      </dgm:prSet>
      <dgm:spPr/>
    </dgm:pt>
    <dgm:pt modelId="{6F43FF8E-801D-414B-9579-D32E5CF3520C}" type="pres">
      <dgm:prSet presAssocID="{81602AED-40A9-44F2-BCD0-6E366737FC31}" presName="parTrans" presStyleLbl="sibTrans2D1" presStyleIdx="3" presStyleCnt="6"/>
      <dgm:spPr/>
    </dgm:pt>
    <dgm:pt modelId="{59CD45CA-A071-4A2A-B89F-B6DA13BD2A7A}" type="pres">
      <dgm:prSet presAssocID="{81602AED-40A9-44F2-BCD0-6E366737FC31}" presName="connectorText" presStyleLbl="sibTrans2D1" presStyleIdx="3" presStyleCnt="6"/>
      <dgm:spPr/>
    </dgm:pt>
    <dgm:pt modelId="{3F90B87B-81A0-475B-AB2B-8FFC920B4181}" type="pres">
      <dgm:prSet presAssocID="{60729352-2574-47A6-A73C-E7FFC23E39CF}" presName="node" presStyleLbl="node1" presStyleIdx="3" presStyleCnt="6">
        <dgm:presLayoutVars>
          <dgm:bulletEnabled val="1"/>
        </dgm:presLayoutVars>
      </dgm:prSet>
      <dgm:spPr/>
    </dgm:pt>
    <dgm:pt modelId="{50FCDD8F-D46C-440A-A893-FCF57283F5BA}" type="pres">
      <dgm:prSet presAssocID="{613EBE25-099A-468B-9C7F-6BE2FB5E1D3C}" presName="parTrans" presStyleLbl="sibTrans2D1" presStyleIdx="4" presStyleCnt="6"/>
      <dgm:spPr/>
    </dgm:pt>
    <dgm:pt modelId="{F9C57339-AE03-408F-8BE8-0DAD343EE762}" type="pres">
      <dgm:prSet presAssocID="{613EBE25-099A-468B-9C7F-6BE2FB5E1D3C}" presName="connectorText" presStyleLbl="sibTrans2D1" presStyleIdx="4" presStyleCnt="6"/>
      <dgm:spPr/>
    </dgm:pt>
    <dgm:pt modelId="{90DA8C95-D1D4-4A09-8EC7-A270A7406FFF}" type="pres">
      <dgm:prSet presAssocID="{38CD18BE-CE65-4F84-9C9B-BE506EBBF487}" presName="node" presStyleLbl="node1" presStyleIdx="4" presStyleCnt="6">
        <dgm:presLayoutVars>
          <dgm:bulletEnabled val="1"/>
        </dgm:presLayoutVars>
      </dgm:prSet>
      <dgm:spPr/>
    </dgm:pt>
    <dgm:pt modelId="{080E7D8C-9F57-48A7-B747-172616ED3069}" type="pres">
      <dgm:prSet presAssocID="{69D8FFE0-2889-45F9-AEF8-C128B8F4C6CF}" presName="parTrans" presStyleLbl="sibTrans2D1" presStyleIdx="5" presStyleCnt="6"/>
      <dgm:spPr/>
    </dgm:pt>
    <dgm:pt modelId="{0FC65130-08D6-4971-80A6-3310BE56DEBF}" type="pres">
      <dgm:prSet presAssocID="{69D8FFE0-2889-45F9-AEF8-C128B8F4C6CF}" presName="connectorText" presStyleLbl="sibTrans2D1" presStyleIdx="5" presStyleCnt="6"/>
      <dgm:spPr/>
    </dgm:pt>
    <dgm:pt modelId="{753977C5-3813-4A59-BC42-E8E7DBF6A2BA}" type="pres">
      <dgm:prSet presAssocID="{E91B2217-838E-42BF-939C-E216908FCD60}" presName="node" presStyleLbl="node1" presStyleIdx="5" presStyleCnt="6">
        <dgm:presLayoutVars>
          <dgm:bulletEnabled val="1"/>
        </dgm:presLayoutVars>
      </dgm:prSet>
      <dgm:spPr/>
    </dgm:pt>
  </dgm:ptLst>
  <dgm:cxnLst>
    <dgm:cxn modelId="{32C9E003-9B3C-42CC-B755-91DEC7EF8064}" type="presOf" srcId="{69D8FFE0-2889-45F9-AEF8-C128B8F4C6CF}" destId="{0FC65130-08D6-4971-80A6-3310BE56DEBF}" srcOrd="1" destOrd="0" presId="urn:microsoft.com/office/officeart/2005/8/layout/radial5"/>
    <dgm:cxn modelId="{DC19D90A-B3B6-4C4B-9317-61EBF536BCB4}" type="presOf" srcId="{1C090597-3C5A-4154-B3CB-5A7260B7D952}" destId="{CC55CCED-4F09-474F-A3F0-074ACC8D1878}" srcOrd="0" destOrd="0" presId="urn:microsoft.com/office/officeart/2005/8/layout/radial5"/>
    <dgm:cxn modelId="{61FAC118-2497-4B47-B49F-403378FF2816}" type="presOf" srcId="{81602AED-40A9-44F2-BCD0-6E366737FC31}" destId="{59CD45CA-A071-4A2A-B89F-B6DA13BD2A7A}" srcOrd="1" destOrd="0" presId="urn:microsoft.com/office/officeart/2005/8/layout/radial5"/>
    <dgm:cxn modelId="{05E93E2D-7BE9-4D26-8FC8-6EB84E3DF6EC}" srcId="{6B2226CF-9CE0-4E12-A119-C768752A893A}" destId="{E3B88919-6C28-4198-A5BD-E3D4B1FEF2E6}" srcOrd="0" destOrd="0" parTransId="{0B3D0354-A46F-461A-A28F-569412BC2745}" sibTransId="{F7AF6853-3B4B-43B3-8397-777DA5052BAA}"/>
    <dgm:cxn modelId="{6D09162F-FBC8-48CA-B2AC-709DF69D6889}" type="presOf" srcId="{E91B2217-838E-42BF-939C-E216908FCD60}" destId="{753977C5-3813-4A59-BC42-E8E7DBF6A2BA}" srcOrd="0" destOrd="0" presId="urn:microsoft.com/office/officeart/2005/8/layout/radial5"/>
    <dgm:cxn modelId="{A7A9993D-1461-421E-9C95-6F5B607111F2}" type="presOf" srcId="{6B2226CF-9CE0-4E12-A119-C768752A893A}" destId="{CE0D4822-82DC-463C-AA66-FAF41C135A0A}" srcOrd="0" destOrd="0" presId="urn:microsoft.com/office/officeart/2005/8/layout/radial5"/>
    <dgm:cxn modelId="{D9B5A046-E211-43E5-AB8C-8B2FBD116F55}" type="presOf" srcId="{AB1CBD32-FE3A-4023-B703-D9EAC51F6136}" destId="{CA6ED5CD-FD30-4846-949D-9BB43F7F6D7A}" srcOrd="1" destOrd="0" presId="urn:microsoft.com/office/officeart/2005/8/layout/radial5"/>
    <dgm:cxn modelId="{09B7D66F-949C-431E-82CA-58A27BFB4C57}" type="presOf" srcId="{0B3D0354-A46F-461A-A28F-569412BC2745}" destId="{A5F67432-D0B6-45AD-8975-208E2DEAD40D}" srcOrd="1" destOrd="0" presId="urn:microsoft.com/office/officeart/2005/8/layout/radial5"/>
    <dgm:cxn modelId="{15FC2050-0633-4630-93ED-412F6C477323}" srcId="{6B2226CF-9CE0-4E12-A119-C768752A893A}" destId="{E91B2217-838E-42BF-939C-E216908FCD60}" srcOrd="5" destOrd="0" parTransId="{69D8FFE0-2889-45F9-AEF8-C128B8F4C6CF}" sibTransId="{697516E6-BB5C-471F-8510-8AF58B47EDD7}"/>
    <dgm:cxn modelId="{1454AF52-3CC1-4BF8-94E0-6D17B75EC3B7}" type="presOf" srcId="{81602AED-40A9-44F2-BCD0-6E366737FC31}" destId="{6F43FF8E-801D-414B-9579-D32E5CF3520C}" srcOrd="0" destOrd="0" presId="urn:microsoft.com/office/officeart/2005/8/layout/radial5"/>
    <dgm:cxn modelId="{8F7C497B-0A07-45DC-95C9-ED4DB464FEE1}" srcId="{6B2226CF-9CE0-4E12-A119-C768752A893A}" destId="{60729352-2574-47A6-A73C-E7FFC23E39CF}" srcOrd="3" destOrd="0" parTransId="{81602AED-40A9-44F2-BCD0-6E366737FC31}" sibTransId="{FBC5D073-4217-48D5-AF06-FBFA18EB79D7}"/>
    <dgm:cxn modelId="{E420DD83-63CB-45F5-82C1-9E51A8F6137A}" srcId="{6B2226CF-9CE0-4E12-A119-C768752A893A}" destId="{68F9CD2C-D070-4B0C-A8CE-C1A0B2A879F0}" srcOrd="1" destOrd="0" parTransId="{0865B852-E8AC-47F0-943C-B6556D8DD890}" sibTransId="{1BA2BED1-D8DB-4B1A-8144-6164223B1C79}"/>
    <dgm:cxn modelId="{B879B284-B130-49C2-8443-1BB3FFB65CF7}" type="presOf" srcId="{AB1CBD32-FE3A-4023-B703-D9EAC51F6136}" destId="{BDD418B5-CCEA-4AF6-8AFC-88A96F51BEF3}" srcOrd="0" destOrd="0" presId="urn:microsoft.com/office/officeart/2005/8/layout/radial5"/>
    <dgm:cxn modelId="{EC9A1694-1987-4663-AC18-9584BE05C7FD}" type="presOf" srcId="{0865B852-E8AC-47F0-943C-B6556D8DD890}" destId="{76075986-A6E1-4153-9BF4-2B3AA81999A6}" srcOrd="1" destOrd="0" presId="urn:microsoft.com/office/officeart/2005/8/layout/radial5"/>
    <dgm:cxn modelId="{9E237596-9972-4271-907B-DD7F1718177F}" type="presOf" srcId="{68F9CD2C-D070-4B0C-A8CE-C1A0B2A879F0}" destId="{086D9456-31C0-4A80-9C64-518FF925E83E}" srcOrd="0" destOrd="0" presId="urn:microsoft.com/office/officeart/2005/8/layout/radial5"/>
    <dgm:cxn modelId="{8E411D9C-7F8A-4517-9F8C-90A85F4D4E01}" type="presOf" srcId="{0865B852-E8AC-47F0-943C-B6556D8DD890}" destId="{9B16A647-421A-4510-946F-F3BE50B5CA53}" srcOrd="0" destOrd="0" presId="urn:microsoft.com/office/officeart/2005/8/layout/radial5"/>
    <dgm:cxn modelId="{EBD794A4-16C0-4489-BE27-30552B8C866A}" srcId="{6B2226CF-9CE0-4E12-A119-C768752A893A}" destId="{1C090597-3C5A-4154-B3CB-5A7260B7D952}" srcOrd="2" destOrd="0" parTransId="{AB1CBD32-FE3A-4023-B703-D9EAC51F6136}" sibTransId="{8399452C-84F5-4DCF-840F-BB9C7F3D3DCE}"/>
    <dgm:cxn modelId="{8740C4A8-DB75-4701-8729-7DE757A4A1B7}" type="presOf" srcId="{0B3D0354-A46F-461A-A28F-569412BC2745}" destId="{D79FD197-5886-469B-BDF5-24ADF13F755F}" srcOrd="0" destOrd="0" presId="urn:microsoft.com/office/officeart/2005/8/layout/radial5"/>
    <dgm:cxn modelId="{CC2FE1B6-42DB-44C3-AE20-CD7CE5C50C94}" type="presOf" srcId="{613EBE25-099A-468B-9C7F-6BE2FB5E1D3C}" destId="{50FCDD8F-D46C-440A-A893-FCF57283F5BA}" srcOrd="0" destOrd="0" presId="urn:microsoft.com/office/officeart/2005/8/layout/radial5"/>
    <dgm:cxn modelId="{323230C2-DB4F-40CC-9DB2-A5E399FE7F89}" type="presOf" srcId="{57102868-18DB-48C1-8AB6-EC5D3A19DBD6}" destId="{33DAF9A5-DD00-4EF5-8756-8C9F9AB80E30}" srcOrd="0" destOrd="0" presId="urn:microsoft.com/office/officeart/2005/8/layout/radial5"/>
    <dgm:cxn modelId="{884F3AC5-C668-4575-AAF4-953D7EB053A8}" srcId="{57102868-18DB-48C1-8AB6-EC5D3A19DBD6}" destId="{6B2226CF-9CE0-4E12-A119-C768752A893A}" srcOrd="0" destOrd="0" parTransId="{012B4CEE-94B1-4F0D-9B29-A93ABB01A319}" sibTransId="{7D5F5631-3165-46DA-B8BA-D30AF5E6FC9E}"/>
    <dgm:cxn modelId="{E338ACC7-4A0A-47E3-964E-BE7A429F282E}" srcId="{6B2226CF-9CE0-4E12-A119-C768752A893A}" destId="{38CD18BE-CE65-4F84-9C9B-BE506EBBF487}" srcOrd="4" destOrd="0" parTransId="{613EBE25-099A-468B-9C7F-6BE2FB5E1D3C}" sibTransId="{FACA11AE-F8C1-4A4A-B01E-78FC6C00E807}"/>
    <dgm:cxn modelId="{7644FBEE-747E-4E3C-971D-E9991C397EF4}" type="presOf" srcId="{E3B88919-6C28-4198-A5BD-E3D4B1FEF2E6}" destId="{A42BC0E4-2BFE-4BDC-8B88-887CF2CE0ED5}" srcOrd="0" destOrd="0" presId="urn:microsoft.com/office/officeart/2005/8/layout/radial5"/>
    <dgm:cxn modelId="{8776EBF0-3739-40E6-9AB5-3C0C6A40B6C8}" type="presOf" srcId="{613EBE25-099A-468B-9C7F-6BE2FB5E1D3C}" destId="{F9C57339-AE03-408F-8BE8-0DAD343EE762}" srcOrd="1" destOrd="0" presId="urn:microsoft.com/office/officeart/2005/8/layout/radial5"/>
    <dgm:cxn modelId="{59C591F7-D066-459C-BC86-A904177070D3}" type="presOf" srcId="{60729352-2574-47A6-A73C-E7FFC23E39CF}" destId="{3F90B87B-81A0-475B-AB2B-8FFC920B4181}" srcOrd="0" destOrd="0" presId="urn:microsoft.com/office/officeart/2005/8/layout/radial5"/>
    <dgm:cxn modelId="{2E072BFA-7601-4280-8BBA-7C8788C6D4BD}" type="presOf" srcId="{38CD18BE-CE65-4F84-9C9B-BE506EBBF487}" destId="{90DA8C95-D1D4-4A09-8EC7-A270A7406FFF}" srcOrd="0" destOrd="0" presId="urn:microsoft.com/office/officeart/2005/8/layout/radial5"/>
    <dgm:cxn modelId="{E24D4FFB-F6B2-41E5-A923-B5C6008AC28B}" type="presOf" srcId="{69D8FFE0-2889-45F9-AEF8-C128B8F4C6CF}" destId="{080E7D8C-9F57-48A7-B747-172616ED3069}" srcOrd="0" destOrd="0" presId="urn:microsoft.com/office/officeart/2005/8/layout/radial5"/>
    <dgm:cxn modelId="{18B5D534-901E-4F60-B949-79334165C267}" type="presParOf" srcId="{33DAF9A5-DD00-4EF5-8756-8C9F9AB80E30}" destId="{CE0D4822-82DC-463C-AA66-FAF41C135A0A}" srcOrd="0" destOrd="0" presId="urn:microsoft.com/office/officeart/2005/8/layout/radial5"/>
    <dgm:cxn modelId="{EDCEF009-BB62-4A68-B5DB-EA2B737A99F0}" type="presParOf" srcId="{33DAF9A5-DD00-4EF5-8756-8C9F9AB80E30}" destId="{D79FD197-5886-469B-BDF5-24ADF13F755F}" srcOrd="1" destOrd="0" presId="urn:microsoft.com/office/officeart/2005/8/layout/radial5"/>
    <dgm:cxn modelId="{6B4A3F81-1298-4F94-A1C9-EC1F78125856}" type="presParOf" srcId="{D79FD197-5886-469B-BDF5-24ADF13F755F}" destId="{A5F67432-D0B6-45AD-8975-208E2DEAD40D}" srcOrd="0" destOrd="0" presId="urn:microsoft.com/office/officeart/2005/8/layout/radial5"/>
    <dgm:cxn modelId="{5018CB7E-8783-4811-B275-7CEE5121B25F}" type="presParOf" srcId="{33DAF9A5-DD00-4EF5-8756-8C9F9AB80E30}" destId="{A42BC0E4-2BFE-4BDC-8B88-887CF2CE0ED5}" srcOrd="2" destOrd="0" presId="urn:microsoft.com/office/officeart/2005/8/layout/radial5"/>
    <dgm:cxn modelId="{DF2AF515-1D58-477B-8397-D421EF440D4F}" type="presParOf" srcId="{33DAF9A5-DD00-4EF5-8756-8C9F9AB80E30}" destId="{9B16A647-421A-4510-946F-F3BE50B5CA53}" srcOrd="3" destOrd="0" presId="urn:microsoft.com/office/officeart/2005/8/layout/radial5"/>
    <dgm:cxn modelId="{A0924B26-E2D4-4C76-BC7E-7CF94FC74DEE}" type="presParOf" srcId="{9B16A647-421A-4510-946F-F3BE50B5CA53}" destId="{76075986-A6E1-4153-9BF4-2B3AA81999A6}" srcOrd="0" destOrd="0" presId="urn:microsoft.com/office/officeart/2005/8/layout/radial5"/>
    <dgm:cxn modelId="{9F8BE6E3-B15C-4BE2-ACCF-DBF364531622}" type="presParOf" srcId="{33DAF9A5-DD00-4EF5-8756-8C9F9AB80E30}" destId="{086D9456-31C0-4A80-9C64-518FF925E83E}" srcOrd="4" destOrd="0" presId="urn:microsoft.com/office/officeart/2005/8/layout/radial5"/>
    <dgm:cxn modelId="{9F144A2A-DC35-4BE3-8D4A-69D6D07C3C8C}" type="presParOf" srcId="{33DAF9A5-DD00-4EF5-8756-8C9F9AB80E30}" destId="{BDD418B5-CCEA-4AF6-8AFC-88A96F51BEF3}" srcOrd="5" destOrd="0" presId="urn:microsoft.com/office/officeart/2005/8/layout/radial5"/>
    <dgm:cxn modelId="{76AEAD8F-6271-410B-9883-BD47F63075AE}" type="presParOf" srcId="{BDD418B5-CCEA-4AF6-8AFC-88A96F51BEF3}" destId="{CA6ED5CD-FD30-4846-949D-9BB43F7F6D7A}" srcOrd="0" destOrd="0" presId="urn:microsoft.com/office/officeart/2005/8/layout/radial5"/>
    <dgm:cxn modelId="{71148A31-F966-41E6-8415-1CA39D6B5842}" type="presParOf" srcId="{33DAF9A5-DD00-4EF5-8756-8C9F9AB80E30}" destId="{CC55CCED-4F09-474F-A3F0-074ACC8D1878}" srcOrd="6" destOrd="0" presId="urn:microsoft.com/office/officeart/2005/8/layout/radial5"/>
    <dgm:cxn modelId="{83FEF9FA-FDF5-4B23-8C7D-27F1230BC06E}" type="presParOf" srcId="{33DAF9A5-DD00-4EF5-8756-8C9F9AB80E30}" destId="{6F43FF8E-801D-414B-9579-D32E5CF3520C}" srcOrd="7" destOrd="0" presId="urn:microsoft.com/office/officeart/2005/8/layout/radial5"/>
    <dgm:cxn modelId="{E0E79AE3-6F20-4DBF-93B6-37B234CCF922}" type="presParOf" srcId="{6F43FF8E-801D-414B-9579-D32E5CF3520C}" destId="{59CD45CA-A071-4A2A-B89F-B6DA13BD2A7A}" srcOrd="0" destOrd="0" presId="urn:microsoft.com/office/officeart/2005/8/layout/radial5"/>
    <dgm:cxn modelId="{C3890052-B874-452B-835C-E241B485D8C5}" type="presParOf" srcId="{33DAF9A5-DD00-4EF5-8756-8C9F9AB80E30}" destId="{3F90B87B-81A0-475B-AB2B-8FFC920B4181}" srcOrd="8" destOrd="0" presId="urn:microsoft.com/office/officeart/2005/8/layout/radial5"/>
    <dgm:cxn modelId="{7A26B27B-291E-4D32-B102-5CB1C402E683}" type="presParOf" srcId="{33DAF9A5-DD00-4EF5-8756-8C9F9AB80E30}" destId="{50FCDD8F-D46C-440A-A893-FCF57283F5BA}" srcOrd="9" destOrd="0" presId="urn:microsoft.com/office/officeart/2005/8/layout/radial5"/>
    <dgm:cxn modelId="{92857569-DB27-485E-91E1-7A7BFBB2159D}" type="presParOf" srcId="{50FCDD8F-D46C-440A-A893-FCF57283F5BA}" destId="{F9C57339-AE03-408F-8BE8-0DAD343EE762}" srcOrd="0" destOrd="0" presId="urn:microsoft.com/office/officeart/2005/8/layout/radial5"/>
    <dgm:cxn modelId="{5CA7BBDD-85CA-48D3-A2E1-2BD3A5C8F408}" type="presParOf" srcId="{33DAF9A5-DD00-4EF5-8756-8C9F9AB80E30}" destId="{90DA8C95-D1D4-4A09-8EC7-A270A7406FFF}" srcOrd="10" destOrd="0" presId="urn:microsoft.com/office/officeart/2005/8/layout/radial5"/>
    <dgm:cxn modelId="{27B0D852-35B1-4CBD-B87D-E0F0086BC8D5}" type="presParOf" srcId="{33DAF9A5-DD00-4EF5-8756-8C9F9AB80E30}" destId="{080E7D8C-9F57-48A7-B747-172616ED3069}" srcOrd="11" destOrd="0" presId="urn:microsoft.com/office/officeart/2005/8/layout/radial5"/>
    <dgm:cxn modelId="{6535CF33-1C27-4038-80F9-4572B842F3EB}" type="presParOf" srcId="{080E7D8C-9F57-48A7-B747-172616ED3069}" destId="{0FC65130-08D6-4971-80A6-3310BE56DEBF}" srcOrd="0" destOrd="0" presId="urn:microsoft.com/office/officeart/2005/8/layout/radial5"/>
    <dgm:cxn modelId="{88C058A5-3F87-4197-BCAB-FCE2A637D1BC}" type="presParOf" srcId="{33DAF9A5-DD00-4EF5-8756-8C9F9AB80E30}" destId="{753977C5-3813-4A59-BC42-E8E7DBF6A2BA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0AA78BD-4928-4685-8370-A546C40C5E67}" type="doc">
      <dgm:prSet loTypeId="urn:microsoft.com/office/officeart/2005/8/layout/orgChart1" loCatId="hierarchy" qsTypeId="urn:microsoft.com/office/officeart/2005/8/quickstyle/simple5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BF23DCD-D14D-4652-B874-9F574610E87F}">
      <dgm:prSet phldrT="[Text]" custT="1"/>
      <dgm:spPr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ru-RU" sz="1800" b="1">
              <a:solidFill>
                <a:schemeClr val="tx1"/>
              </a:solidFill>
            </a:rPr>
            <a:t>Источники эпидемического анализа</a:t>
          </a:r>
        </a:p>
      </dgm:t>
    </dgm:pt>
    <dgm:pt modelId="{B409898D-E27C-41BE-A35C-87206B918AE1}" type="parTrans" cxnId="{34641E0B-95F1-4BA8-B791-FDC78308CDC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A18E1566-3773-4D75-AF72-86C4B1D6D836}" type="sibTrans" cxnId="{34641E0B-95F1-4BA8-B791-FDC78308CDC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2258C22-54CB-48FC-AC5A-49FB0793333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600">
              <a:solidFill>
                <a:schemeClr val="tx1"/>
              </a:solidFill>
            </a:rPr>
            <a:t>Надзор на основе показателей (НОП)</a:t>
          </a:r>
        </a:p>
      </dgm:t>
    </dgm:pt>
    <dgm:pt modelId="{45411D7C-3F8A-4B1A-AFFB-B8E34BBD757F}" type="parTrans" cxnId="{BEE23E3D-DE7D-4102-AC68-56B61A21B830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E626701-CCBC-46B3-A519-19F66EDBFAA6}" type="sibTrans" cxnId="{BEE23E3D-DE7D-4102-AC68-56B61A21B830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FDEF69D0-F697-4FFE-A00A-408790736519}">
      <dgm:prSet phldrT="[Text]" custT="1"/>
      <dgm:spPr>
        <a:solidFill>
          <a:srgbClr val="69AE27"/>
        </a:solidFill>
      </dgm:spPr>
      <dgm:t>
        <a:bodyPr/>
        <a:lstStyle/>
        <a:p>
          <a:r>
            <a:rPr lang="ru-RU" sz="1600">
              <a:solidFill>
                <a:schemeClr val="tx1"/>
              </a:solidFill>
            </a:rPr>
            <a:t>Надзор на основе событий (НОС)</a:t>
          </a:r>
        </a:p>
      </dgm:t>
    </dgm:pt>
    <dgm:pt modelId="{030EE85A-2226-434B-BFDD-E1EEB550750A}" type="parTrans" cxnId="{D63D90E1-70C5-458D-835A-9D6C31F04A75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A315C1A-135E-4C1D-9770-63EB99D1BD4F}" type="sibTrans" cxnId="{D63D90E1-70C5-458D-835A-9D6C31F04A75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CA21FE9E-E36A-418D-83E0-DD030C82A785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Открытые официальные источники </a:t>
          </a:r>
        </a:p>
      </dgm:t>
    </dgm:pt>
    <dgm:pt modelId="{7F2E2247-3E22-4FE3-8E6E-52E431E1AE6D}" type="parTrans" cxnId="{6A57945B-4071-4104-B494-D9DB5726B32D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E5C3DA2F-D15E-4272-8A20-C497507132FD}" type="sibTrans" cxnId="{6A57945B-4071-4104-B494-D9DB5726B32D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DCDDA8C-8DFC-47C1-A4E1-096910C1CB90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>
            <a:lnSpc>
              <a:spcPts val="1800"/>
            </a:lnSpc>
          </a:pPr>
          <a:r>
            <a:rPr lang="ru-RU" sz="1600" b="1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gm:t>
    </dgm:pt>
    <dgm:pt modelId="{497F5C57-54E2-454E-A1F6-9646B994466E}" type="parTrans" cxnId="{C4C2447F-0CBF-4E59-80E4-34F574CDDCBE}">
      <dgm:prSet/>
      <dgm:spPr>
        <a:ln w="44450"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3075B2F-40EC-481B-84E7-DE8BDDA77768}" type="sibTrans" cxnId="{C4C2447F-0CBF-4E59-80E4-34F574CDDCB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997B1B5C-3FDF-44FD-824D-5BB5AE9E42DA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Неофициальные источники</a:t>
          </a:r>
        </a:p>
      </dgm:t>
    </dgm:pt>
    <dgm:pt modelId="{B97EF10F-D6D6-47F0-9D82-D18A317E54A8}" type="parTrans" cxnId="{40650FD8-8692-4932-B165-E4ECEBA661FC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3435509-BAEB-4AF8-AD21-F4E9C2FE1411}" type="sibTrans" cxnId="{40650FD8-8692-4932-B165-E4ECEBA661FC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5AA5E3B-B8EA-4C41-B2FB-1593E78580CD}">
      <dgm:prSet phldrT="[Text]" custT="1"/>
      <dgm:spPr/>
      <dgm:t>
        <a:bodyPr/>
        <a:lstStyle/>
        <a:p>
          <a:r>
            <a:rPr lang="ru-RU" sz="1600" b="1">
              <a:solidFill>
                <a:schemeClr val="tx1"/>
              </a:solidFill>
            </a:rPr>
            <a:t>Ограниченные платформы</a:t>
          </a:r>
        </a:p>
      </dgm:t>
    </dgm:pt>
    <dgm:pt modelId="{7EAA2B24-9945-47D3-9883-C75FBB3C3EFF}" type="parTrans" cxnId="{0E11FBD5-35C8-4E01-BA67-D9A0E2B6DB98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6E2AAA0-60C5-4AF5-9A01-37414B9120C4}" type="sibTrans" cxnId="{0E11FBD5-35C8-4E01-BA67-D9A0E2B6DB98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6BCC867C-4111-49C2-B71E-BDF0A754E0BF}">
      <dgm:prSet phldrT="[Text]" custT="1"/>
      <dgm:spPr/>
      <dgm:t>
        <a:bodyPr/>
        <a:lstStyle/>
        <a:p>
          <a:r>
            <a:rPr lang="ru-RU" sz="1600">
              <a:solidFill>
                <a:schemeClr val="tx1"/>
              </a:solidFill>
            </a:rPr>
            <a:t>Веб-агрегаторы</a:t>
          </a:r>
        </a:p>
      </dgm:t>
    </dgm:pt>
    <dgm:pt modelId="{5E4AF7D3-7873-4FE2-AB2B-7ECE5C58966B}" type="parTrans" cxnId="{8734BADE-9FE1-4CCD-BCC9-6D3DE93587A6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C038D65-197B-4AF7-9A94-9972646E1603}" type="sibTrans" cxnId="{8734BADE-9FE1-4CCD-BCC9-6D3DE93587A6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48A6B4E-6A7F-4298-A9D4-743E20321FC6}">
      <dgm:prSet phldrT="[Text]" custT="1"/>
      <dgm:spPr/>
      <dgm:t>
        <a:bodyPr/>
        <a:lstStyle/>
        <a:p>
          <a:r>
            <a:rPr lang="ru-RU" sz="1600">
              <a:solidFill>
                <a:schemeClr val="tx1"/>
              </a:solidFill>
            </a:rPr>
            <a:t>Социальные сети</a:t>
          </a:r>
        </a:p>
      </dgm:t>
    </dgm:pt>
    <dgm:pt modelId="{C2BEB798-27C4-4CBF-BE50-24313436FC1B}" type="parTrans" cxnId="{E220E7F9-5D14-4EE3-B5CC-2485C3980D62}">
      <dgm:prSet/>
      <dgm:spPr>
        <a:ln w="44450">
          <a:solidFill>
            <a:srgbClr val="69AE27"/>
          </a:solidFill>
        </a:ln>
      </dgm:spPr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417CC8C4-492F-4721-94DC-D96652438D5D}" type="sibTrans" cxnId="{E220E7F9-5D14-4EE3-B5CC-2485C3980D6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5B6D5D8D-EE4B-427A-A0B3-B73682E41447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Модерируемые </a:t>
          </a:r>
        </a:p>
      </dgm:t>
    </dgm:pt>
    <dgm:pt modelId="{4B6E5B56-02D2-43D5-B3FF-29B1B263E93C}" type="parTrans" cxnId="{CF418F00-4811-4229-9566-3D4DAE804669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40DEE61-7F03-44FC-8953-4427FCD7A6AE}" type="sibTrans" cxnId="{CF418F00-4811-4229-9566-3D4DAE804669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391138D0-7426-4BD1-8036-8CC3251FEC3A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Автоматический </a:t>
          </a:r>
        </a:p>
      </dgm:t>
    </dgm:pt>
    <dgm:pt modelId="{206715AE-53DF-4399-BB9C-07E75B2110A9}" type="parTrans" cxnId="{797FC966-EDB8-4D67-B918-20A0066C13B1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566CB97-9E9B-47C6-91B0-191FC0F52C97}" type="sibTrans" cxnId="{797FC966-EDB8-4D67-B918-20A0066C13B1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E73BAC4-8F29-4D3D-BE1C-B9DF11BE6A13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Ручной мониторинг </a:t>
          </a:r>
        </a:p>
      </dgm:t>
    </dgm:pt>
    <dgm:pt modelId="{07EDBE49-2488-47B3-82FE-CF80D1B1F213}" type="parTrans" cxnId="{94FAE804-3FE1-451A-8303-D8457D17B284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356B0B3-DFA3-464F-B55C-729706C82A5C}" type="sibTrans" cxnId="{94FAE804-3FE1-451A-8303-D8457D17B284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7A581C72-95EA-487F-95FF-C0E9F966BBDE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>
              <a:solidFill>
                <a:schemeClr val="tx1"/>
              </a:solidFill>
            </a:rPr>
            <a:t>Автоматический мониторинг</a:t>
          </a:r>
        </a:p>
      </dgm:t>
    </dgm:pt>
    <dgm:pt modelId="{1C9227C2-EA2C-4127-8991-6749525E9F50}" type="parTrans" cxnId="{BA8DB799-2A94-42D2-BB2C-8CE7DC5A0B4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E0C99832-0AB2-481B-938B-C3751E09CF2E}" type="sibTrans" cxnId="{BA8DB799-2A94-42D2-BB2C-8CE7DC5A0B4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2DDB4B63-E25B-44D0-8308-FB2D55EF7A94}" type="pres">
      <dgm:prSet presAssocID="{10AA78BD-4928-4685-8370-A546C40C5E6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33D5CEC-597F-4A06-AF88-0557B1234BDE}" type="pres">
      <dgm:prSet presAssocID="{3BF23DCD-D14D-4652-B874-9F574610E87F}" presName="hierRoot1" presStyleCnt="0">
        <dgm:presLayoutVars>
          <dgm:hierBranch val="init"/>
        </dgm:presLayoutVars>
      </dgm:prSet>
      <dgm:spPr/>
    </dgm:pt>
    <dgm:pt modelId="{A4CE7B08-7D79-42CF-A402-AD67ACACD346}" type="pres">
      <dgm:prSet presAssocID="{3BF23DCD-D14D-4652-B874-9F574610E87F}" presName="rootComposite1" presStyleCnt="0"/>
      <dgm:spPr/>
    </dgm:pt>
    <dgm:pt modelId="{C1F0DADE-DA22-4CBB-AA05-4F3FCB308B2C}" type="pres">
      <dgm:prSet presAssocID="{3BF23DCD-D14D-4652-B874-9F574610E87F}" presName="rootText1" presStyleLbl="node0" presStyleIdx="0" presStyleCnt="1" custScaleX="421605" custLinFactNeighborX="65382">
        <dgm:presLayoutVars>
          <dgm:chPref val="3"/>
        </dgm:presLayoutVars>
      </dgm:prSet>
      <dgm:spPr/>
    </dgm:pt>
    <dgm:pt modelId="{7936441A-BFD1-4D04-B4C4-EC4AC25EAD7F}" type="pres">
      <dgm:prSet presAssocID="{3BF23DCD-D14D-4652-B874-9F574610E87F}" presName="rootConnector1" presStyleLbl="node1" presStyleIdx="0" presStyleCnt="0"/>
      <dgm:spPr/>
    </dgm:pt>
    <dgm:pt modelId="{7419DE65-44DB-4625-B579-2B801A1F536B}" type="pres">
      <dgm:prSet presAssocID="{3BF23DCD-D14D-4652-B874-9F574610E87F}" presName="hierChild2" presStyleCnt="0"/>
      <dgm:spPr/>
    </dgm:pt>
    <dgm:pt modelId="{27FCCD8B-CCFE-4FCD-AAF2-835EAA45CC31}" type="pres">
      <dgm:prSet presAssocID="{45411D7C-3F8A-4B1A-AFFB-B8E34BBD757F}" presName="Name37" presStyleLbl="parChTrans1D2" presStyleIdx="0" presStyleCnt="2"/>
      <dgm:spPr/>
    </dgm:pt>
    <dgm:pt modelId="{DDCA9B3D-0F7D-4B0D-B85D-7F07397B8566}" type="pres">
      <dgm:prSet presAssocID="{D2258C22-54CB-48FC-AC5A-49FB07933336}" presName="hierRoot2" presStyleCnt="0">
        <dgm:presLayoutVars>
          <dgm:hierBranch/>
        </dgm:presLayoutVars>
      </dgm:prSet>
      <dgm:spPr/>
    </dgm:pt>
    <dgm:pt modelId="{E98BD5D9-5FDF-4222-A601-80D9F3988C45}" type="pres">
      <dgm:prSet presAssocID="{D2258C22-54CB-48FC-AC5A-49FB07933336}" presName="rootComposite" presStyleCnt="0"/>
      <dgm:spPr/>
    </dgm:pt>
    <dgm:pt modelId="{DCFC9C9D-318B-4B42-8455-B74FA1139AF9}" type="pres">
      <dgm:prSet presAssocID="{D2258C22-54CB-48FC-AC5A-49FB07933336}" presName="rootText" presStyleLbl="node2" presStyleIdx="0" presStyleCnt="2" custScaleX="172803" custLinFactNeighborX="-49336">
        <dgm:presLayoutVars>
          <dgm:chPref val="3"/>
        </dgm:presLayoutVars>
      </dgm:prSet>
      <dgm:spPr/>
    </dgm:pt>
    <dgm:pt modelId="{D66CC37F-1598-4AB2-8566-701FE03BFC25}" type="pres">
      <dgm:prSet presAssocID="{D2258C22-54CB-48FC-AC5A-49FB07933336}" presName="rootConnector" presStyleLbl="node2" presStyleIdx="0" presStyleCnt="2"/>
      <dgm:spPr/>
    </dgm:pt>
    <dgm:pt modelId="{750A9D22-0F77-4E57-90E1-3FFD69B78071}" type="pres">
      <dgm:prSet presAssocID="{D2258C22-54CB-48FC-AC5A-49FB07933336}" presName="hierChild4" presStyleCnt="0"/>
      <dgm:spPr/>
    </dgm:pt>
    <dgm:pt modelId="{DC80C75E-C69C-4F07-9CD2-489B5FABCB6D}" type="pres">
      <dgm:prSet presAssocID="{497F5C57-54E2-454E-A1F6-9646B994466E}" presName="Name35" presStyleLbl="parChTrans1D3" presStyleIdx="0" presStyleCnt="4"/>
      <dgm:spPr/>
    </dgm:pt>
    <dgm:pt modelId="{C4D8AB64-5177-45B4-8A41-8A32160E19DC}" type="pres">
      <dgm:prSet presAssocID="{BDCDDA8C-8DFC-47C1-A4E1-096910C1CB90}" presName="hierRoot2" presStyleCnt="0">
        <dgm:presLayoutVars>
          <dgm:hierBranch/>
        </dgm:presLayoutVars>
      </dgm:prSet>
      <dgm:spPr/>
    </dgm:pt>
    <dgm:pt modelId="{9C74711E-EEB2-477B-B5BA-C7F17E62FEF4}" type="pres">
      <dgm:prSet presAssocID="{BDCDDA8C-8DFC-47C1-A4E1-096910C1CB90}" presName="rootComposite" presStyleCnt="0"/>
      <dgm:spPr/>
    </dgm:pt>
    <dgm:pt modelId="{186F031B-D164-45C6-AEEF-88478D96D870}" type="pres">
      <dgm:prSet presAssocID="{BDCDDA8C-8DFC-47C1-A4E1-096910C1CB90}" presName="rootText" presStyleLbl="node3" presStyleIdx="0" presStyleCnt="4" custScaleX="173481" custScaleY="323309" custLinFactNeighborX="-49489" custLinFactNeighborY="2320">
        <dgm:presLayoutVars>
          <dgm:chPref val="3"/>
        </dgm:presLayoutVars>
      </dgm:prSet>
      <dgm:spPr/>
    </dgm:pt>
    <dgm:pt modelId="{62BA834C-34AE-471E-8699-9A7EF68C659D}" type="pres">
      <dgm:prSet presAssocID="{BDCDDA8C-8DFC-47C1-A4E1-096910C1CB90}" presName="rootConnector" presStyleLbl="node3" presStyleIdx="0" presStyleCnt="4"/>
      <dgm:spPr/>
    </dgm:pt>
    <dgm:pt modelId="{C19DF997-C616-4114-B994-22997D327383}" type="pres">
      <dgm:prSet presAssocID="{BDCDDA8C-8DFC-47C1-A4E1-096910C1CB90}" presName="hierChild4" presStyleCnt="0"/>
      <dgm:spPr/>
    </dgm:pt>
    <dgm:pt modelId="{AC6FC665-CE54-4771-AA01-47ABC01A321F}" type="pres">
      <dgm:prSet presAssocID="{BDCDDA8C-8DFC-47C1-A4E1-096910C1CB90}" presName="hierChild5" presStyleCnt="0"/>
      <dgm:spPr/>
    </dgm:pt>
    <dgm:pt modelId="{351B9B59-7137-4E87-950A-2C2D9524F735}" type="pres">
      <dgm:prSet presAssocID="{D2258C22-54CB-48FC-AC5A-49FB07933336}" presName="hierChild5" presStyleCnt="0"/>
      <dgm:spPr/>
    </dgm:pt>
    <dgm:pt modelId="{1C81A377-F54B-4A65-8CEE-5F696FC24AB3}" type="pres">
      <dgm:prSet presAssocID="{030EE85A-2226-434B-BFDD-E1EEB550750A}" presName="Name37" presStyleLbl="parChTrans1D2" presStyleIdx="1" presStyleCnt="2"/>
      <dgm:spPr/>
    </dgm:pt>
    <dgm:pt modelId="{681E13C0-B136-4F0C-A22A-3ECB57987658}" type="pres">
      <dgm:prSet presAssocID="{FDEF69D0-F697-4FFE-A00A-408790736519}" presName="hierRoot2" presStyleCnt="0">
        <dgm:presLayoutVars>
          <dgm:hierBranch val="init"/>
        </dgm:presLayoutVars>
      </dgm:prSet>
      <dgm:spPr/>
    </dgm:pt>
    <dgm:pt modelId="{230EC129-6B8B-45CF-847D-238B0F473405}" type="pres">
      <dgm:prSet presAssocID="{FDEF69D0-F697-4FFE-A00A-408790736519}" presName="rootComposite" presStyleCnt="0"/>
      <dgm:spPr/>
    </dgm:pt>
    <dgm:pt modelId="{4EEACEDB-4FDE-4620-9D82-683F265FC5CD}" type="pres">
      <dgm:prSet presAssocID="{FDEF69D0-F697-4FFE-A00A-408790736519}" presName="rootText" presStyleLbl="node2" presStyleIdx="1" presStyleCnt="2" custScaleX="273368" custLinFactNeighborX="32395">
        <dgm:presLayoutVars>
          <dgm:chPref val="3"/>
        </dgm:presLayoutVars>
      </dgm:prSet>
      <dgm:spPr/>
    </dgm:pt>
    <dgm:pt modelId="{78D5A274-F864-4477-83DF-BD59724E8605}" type="pres">
      <dgm:prSet presAssocID="{FDEF69D0-F697-4FFE-A00A-408790736519}" presName="rootConnector" presStyleLbl="node2" presStyleIdx="1" presStyleCnt="2"/>
      <dgm:spPr/>
    </dgm:pt>
    <dgm:pt modelId="{83CE87F3-B964-4C23-8797-480F84897E4B}" type="pres">
      <dgm:prSet presAssocID="{FDEF69D0-F697-4FFE-A00A-408790736519}" presName="hierChild4" presStyleCnt="0"/>
      <dgm:spPr/>
    </dgm:pt>
    <dgm:pt modelId="{09A2ECE2-1C57-4656-8AEE-0AE8E66D0C4A}" type="pres">
      <dgm:prSet presAssocID="{7F2E2247-3E22-4FE3-8E6E-52E431E1AE6D}" presName="Name37" presStyleLbl="parChTrans1D3" presStyleIdx="1" presStyleCnt="4"/>
      <dgm:spPr/>
    </dgm:pt>
    <dgm:pt modelId="{EC1E58CC-882A-41BD-9C68-992570B3DAF0}" type="pres">
      <dgm:prSet presAssocID="{CA21FE9E-E36A-418D-83E0-DD030C82A785}" presName="hierRoot2" presStyleCnt="0">
        <dgm:presLayoutVars>
          <dgm:hierBranch val="init"/>
        </dgm:presLayoutVars>
      </dgm:prSet>
      <dgm:spPr/>
    </dgm:pt>
    <dgm:pt modelId="{2CBBABA8-0547-426B-9A0A-17560BA3C0C6}" type="pres">
      <dgm:prSet presAssocID="{CA21FE9E-E36A-418D-83E0-DD030C82A785}" presName="rootComposite" presStyleCnt="0"/>
      <dgm:spPr/>
    </dgm:pt>
    <dgm:pt modelId="{9FF3A39D-0905-4C97-9D51-3FC2F3A87DBE}" type="pres">
      <dgm:prSet presAssocID="{CA21FE9E-E36A-418D-83E0-DD030C82A785}" presName="rootText" presStyleLbl="node3" presStyleIdx="1" presStyleCnt="4" custScaleX="150629" custScaleY="114723" custLinFactX="178482" custLinFactNeighborX="200000" custLinFactNeighborY="19707">
        <dgm:presLayoutVars>
          <dgm:chPref val="3"/>
        </dgm:presLayoutVars>
      </dgm:prSet>
      <dgm:spPr/>
    </dgm:pt>
    <dgm:pt modelId="{DBF96B58-DF81-4C61-9EDE-16BC6E166CAA}" type="pres">
      <dgm:prSet presAssocID="{CA21FE9E-E36A-418D-83E0-DD030C82A785}" presName="rootConnector" presStyleLbl="node3" presStyleIdx="1" presStyleCnt="4"/>
      <dgm:spPr/>
    </dgm:pt>
    <dgm:pt modelId="{71E8CD6B-22DF-40D0-A450-5A83ECA57B79}" type="pres">
      <dgm:prSet presAssocID="{CA21FE9E-E36A-418D-83E0-DD030C82A785}" presName="hierChild4" presStyleCnt="0"/>
      <dgm:spPr/>
    </dgm:pt>
    <dgm:pt modelId="{4A492CF1-F250-429C-A9E8-37B5F3B848F3}" type="pres">
      <dgm:prSet presAssocID="{CA21FE9E-E36A-418D-83E0-DD030C82A785}" presName="hierChild5" presStyleCnt="0"/>
      <dgm:spPr/>
    </dgm:pt>
    <dgm:pt modelId="{9F87F3D8-CDB0-49AB-8758-85D486D76ED3}" type="pres">
      <dgm:prSet presAssocID="{B97EF10F-D6D6-47F0-9D82-D18A317E54A8}" presName="Name37" presStyleLbl="parChTrans1D3" presStyleIdx="2" presStyleCnt="4"/>
      <dgm:spPr/>
    </dgm:pt>
    <dgm:pt modelId="{50A902D8-DB4B-4A99-841C-9329E405B263}" type="pres">
      <dgm:prSet presAssocID="{997B1B5C-3FDF-44FD-824D-5BB5AE9E42DA}" presName="hierRoot2" presStyleCnt="0">
        <dgm:presLayoutVars>
          <dgm:hierBranch val="init"/>
        </dgm:presLayoutVars>
      </dgm:prSet>
      <dgm:spPr/>
    </dgm:pt>
    <dgm:pt modelId="{34524373-9CC2-4AF5-AA9C-ADCE3147CAAC}" type="pres">
      <dgm:prSet presAssocID="{997B1B5C-3FDF-44FD-824D-5BB5AE9E42DA}" presName="rootComposite" presStyleCnt="0"/>
      <dgm:spPr/>
    </dgm:pt>
    <dgm:pt modelId="{2CA59586-9F06-4B39-8838-CA47892FF3C1}" type="pres">
      <dgm:prSet presAssocID="{997B1B5C-3FDF-44FD-824D-5BB5AE9E42DA}" presName="rootText" presStyleLbl="node3" presStyleIdx="2" presStyleCnt="4" custLinFactNeighborX="11016" custLinFactNeighborY="19592">
        <dgm:presLayoutVars>
          <dgm:chPref val="3"/>
        </dgm:presLayoutVars>
      </dgm:prSet>
      <dgm:spPr/>
    </dgm:pt>
    <dgm:pt modelId="{42B565B1-F165-436D-9D3F-6BC8767A2F0A}" type="pres">
      <dgm:prSet presAssocID="{997B1B5C-3FDF-44FD-824D-5BB5AE9E42DA}" presName="rootConnector" presStyleLbl="node3" presStyleIdx="2" presStyleCnt="4"/>
      <dgm:spPr/>
    </dgm:pt>
    <dgm:pt modelId="{5957D5C2-5A34-4909-B2B5-F9C99461F311}" type="pres">
      <dgm:prSet presAssocID="{997B1B5C-3FDF-44FD-824D-5BB5AE9E42DA}" presName="hierChild4" presStyleCnt="0"/>
      <dgm:spPr/>
    </dgm:pt>
    <dgm:pt modelId="{D4DDEF46-FE07-4E57-AF4C-C117019FD2CB}" type="pres">
      <dgm:prSet presAssocID="{5E4AF7D3-7873-4FE2-AB2B-7ECE5C58966B}" presName="Name37" presStyleLbl="parChTrans1D4" presStyleIdx="0" presStyleCnt="6"/>
      <dgm:spPr/>
    </dgm:pt>
    <dgm:pt modelId="{5C0D0774-938A-4F6E-B01B-9B84711954EE}" type="pres">
      <dgm:prSet presAssocID="{6BCC867C-4111-49C2-B71E-BDF0A754E0BF}" presName="hierRoot2" presStyleCnt="0">
        <dgm:presLayoutVars>
          <dgm:hierBranch val="l"/>
        </dgm:presLayoutVars>
      </dgm:prSet>
      <dgm:spPr/>
    </dgm:pt>
    <dgm:pt modelId="{8ADF9AC3-97C4-4863-89EF-F38E62573E2F}" type="pres">
      <dgm:prSet presAssocID="{6BCC867C-4111-49C2-B71E-BDF0A754E0BF}" presName="rootComposite" presStyleCnt="0"/>
      <dgm:spPr/>
    </dgm:pt>
    <dgm:pt modelId="{2A57D823-3AA5-4A4B-AAD3-D613E6546A7C}" type="pres">
      <dgm:prSet presAssocID="{6BCC867C-4111-49C2-B71E-BDF0A754E0BF}" presName="rootText" presStyleLbl="node4" presStyleIdx="0" presStyleCnt="6" custScaleX="128258" custLinFactNeighborX="-28495" custLinFactNeighborY="35206">
        <dgm:presLayoutVars>
          <dgm:chPref val="3"/>
        </dgm:presLayoutVars>
      </dgm:prSet>
      <dgm:spPr/>
    </dgm:pt>
    <dgm:pt modelId="{9F6FE786-E40C-4DE0-9BF5-6D293C283B42}" type="pres">
      <dgm:prSet presAssocID="{6BCC867C-4111-49C2-B71E-BDF0A754E0BF}" presName="rootConnector" presStyleLbl="node4" presStyleIdx="0" presStyleCnt="6"/>
      <dgm:spPr/>
    </dgm:pt>
    <dgm:pt modelId="{65164181-3704-4AE6-A19F-9A61947117C7}" type="pres">
      <dgm:prSet presAssocID="{6BCC867C-4111-49C2-B71E-BDF0A754E0BF}" presName="hierChild4" presStyleCnt="0"/>
      <dgm:spPr/>
    </dgm:pt>
    <dgm:pt modelId="{15B3D504-35D5-4046-8412-31D600356292}" type="pres">
      <dgm:prSet presAssocID="{4B6E5B56-02D2-43D5-B3FF-29B1B263E93C}" presName="Name50" presStyleLbl="parChTrans1D4" presStyleIdx="1" presStyleCnt="6"/>
      <dgm:spPr/>
    </dgm:pt>
    <dgm:pt modelId="{14E33A6B-9F65-4502-82CA-FA2BF6610B68}" type="pres">
      <dgm:prSet presAssocID="{5B6D5D8D-EE4B-427A-A0B3-B73682E41447}" presName="hierRoot2" presStyleCnt="0">
        <dgm:presLayoutVars>
          <dgm:hierBranch val="init"/>
        </dgm:presLayoutVars>
      </dgm:prSet>
      <dgm:spPr/>
    </dgm:pt>
    <dgm:pt modelId="{CD8B3BBE-069A-4566-AC6F-2494144977E3}" type="pres">
      <dgm:prSet presAssocID="{5B6D5D8D-EE4B-427A-A0B3-B73682E41447}" presName="rootComposite" presStyleCnt="0"/>
      <dgm:spPr/>
    </dgm:pt>
    <dgm:pt modelId="{8D0C13AB-C462-43E3-A3AF-A564B358527F}" type="pres">
      <dgm:prSet presAssocID="{5B6D5D8D-EE4B-427A-A0B3-B73682E41447}" presName="rootText" presStyleLbl="node4" presStyleIdx="1" presStyleCnt="6" custScaleX="234054" custScaleY="128596" custLinFactNeighborX="59730" custLinFactNeighborY="27779">
        <dgm:presLayoutVars>
          <dgm:chPref val="3"/>
        </dgm:presLayoutVars>
      </dgm:prSet>
      <dgm:spPr/>
    </dgm:pt>
    <dgm:pt modelId="{065CF884-73B8-43AB-823E-FED2557416F5}" type="pres">
      <dgm:prSet presAssocID="{5B6D5D8D-EE4B-427A-A0B3-B73682E41447}" presName="rootConnector" presStyleLbl="node4" presStyleIdx="1" presStyleCnt="6"/>
      <dgm:spPr/>
    </dgm:pt>
    <dgm:pt modelId="{F5B9CF25-9DCC-4602-9548-CDAF4B8E2E81}" type="pres">
      <dgm:prSet presAssocID="{5B6D5D8D-EE4B-427A-A0B3-B73682E41447}" presName="hierChild4" presStyleCnt="0"/>
      <dgm:spPr/>
    </dgm:pt>
    <dgm:pt modelId="{F356F3DC-A3BF-4AB9-9C19-8842333EFF3C}" type="pres">
      <dgm:prSet presAssocID="{5B6D5D8D-EE4B-427A-A0B3-B73682E41447}" presName="hierChild5" presStyleCnt="0"/>
      <dgm:spPr/>
    </dgm:pt>
    <dgm:pt modelId="{DEB2829D-2A54-492A-9403-530798BCE525}" type="pres">
      <dgm:prSet presAssocID="{206715AE-53DF-4399-BB9C-07E75B2110A9}" presName="Name50" presStyleLbl="parChTrans1D4" presStyleIdx="2" presStyleCnt="6"/>
      <dgm:spPr/>
    </dgm:pt>
    <dgm:pt modelId="{CC4325F1-456F-4A97-8A54-F76E43FE3149}" type="pres">
      <dgm:prSet presAssocID="{391138D0-7426-4BD1-8036-8CC3251FEC3A}" presName="hierRoot2" presStyleCnt="0">
        <dgm:presLayoutVars>
          <dgm:hierBranch val="init"/>
        </dgm:presLayoutVars>
      </dgm:prSet>
      <dgm:spPr/>
    </dgm:pt>
    <dgm:pt modelId="{557EC610-D2EF-46FA-A41D-FA2E6B451898}" type="pres">
      <dgm:prSet presAssocID="{391138D0-7426-4BD1-8036-8CC3251FEC3A}" presName="rootComposite" presStyleCnt="0"/>
      <dgm:spPr/>
    </dgm:pt>
    <dgm:pt modelId="{CE8A23E9-2B39-44A2-9480-E3D4A161EC0C}" type="pres">
      <dgm:prSet presAssocID="{391138D0-7426-4BD1-8036-8CC3251FEC3A}" presName="rootText" presStyleLbl="node4" presStyleIdx="2" presStyleCnt="6" custScaleX="234054" custScaleY="127047" custLinFactNeighborX="60964" custLinFactNeighborY="1335">
        <dgm:presLayoutVars>
          <dgm:chPref val="3"/>
        </dgm:presLayoutVars>
      </dgm:prSet>
      <dgm:spPr/>
    </dgm:pt>
    <dgm:pt modelId="{73B548AF-B536-4087-B860-8B1F774C4CBA}" type="pres">
      <dgm:prSet presAssocID="{391138D0-7426-4BD1-8036-8CC3251FEC3A}" presName="rootConnector" presStyleLbl="node4" presStyleIdx="2" presStyleCnt="6"/>
      <dgm:spPr/>
    </dgm:pt>
    <dgm:pt modelId="{747276EC-0D91-4E3E-8B2E-5DADA87AB8CE}" type="pres">
      <dgm:prSet presAssocID="{391138D0-7426-4BD1-8036-8CC3251FEC3A}" presName="hierChild4" presStyleCnt="0"/>
      <dgm:spPr/>
    </dgm:pt>
    <dgm:pt modelId="{99780FB6-CDB5-4A8D-A07C-E8E4667343B8}" type="pres">
      <dgm:prSet presAssocID="{391138D0-7426-4BD1-8036-8CC3251FEC3A}" presName="hierChild5" presStyleCnt="0"/>
      <dgm:spPr/>
    </dgm:pt>
    <dgm:pt modelId="{FAD2E0C8-507E-4E1A-B939-9C5EA81DC2FE}" type="pres">
      <dgm:prSet presAssocID="{6BCC867C-4111-49C2-B71E-BDF0A754E0BF}" presName="hierChild5" presStyleCnt="0"/>
      <dgm:spPr/>
    </dgm:pt>
    <dgm:pt modelId="{73646372-E536-4097-9361-0F46A780312B}" type="pres">
      <dgm:prSet presAssocID="{C2BEB798-27C4-4CBF-BE50-24313436FC1B}" presName="Name37" presStyleLbl="parChTrans1D4" presStyleIdx="3" presStyleCnt="6"/>
      <dgm:spPr/>
    </dgm:pt>
    <dgm:pt modelId="{C35D370B-9D97-473B-B5B6-FA08E686B4DD}" type="pres">
      <dgm:prSet presAssocID="{148A6B4E-6A7F-4298-A9D4-743E20321FC6}" presName="hierRoot2" presStyleCnt="0">
        <dgm:presLayoutVars>
          <dgm:hierBranch val="r"/>
        </dgm:presLayoutVars>
      </dgm:prSet>
      <dgm:spPr/>
    </dgm:pt>
    <dgm:pt modelId="{2213486F-280F-4F51-A682-5548BC61EAAC}" type="pres">
      <dgm:prSet presAssocID="{148A6B4E-6A7F-4298-A9D4-743E20321FC6}" presName="rootComposite" presStyleCnt="0"/>
      <dgm:spPr/>
    </dgm:pt>
    <dgm:pt modelId="{FAC8978D-8A9E-41DD-91FC-B3447CB1444B}" type="pres">
      <dgm:prSet presAssocID="{148A6B4E-6A7F-4298-A9D4-743E20321FC6}" presName="rootText" presStyleLbl="node4" presStyleIdx="3" presStyleCnt="6" custScaleX="124826" custLinFactNeighborX="48304" custLinFactNeighborY="35815">
        <dgm:presLayoutVars>
          <dgm:chPref val="3"/>
        </dgm:presLayoutVars>
      </dgm:prSet>
      <dgm:spPr/>
    </dgm:pt>
    <dgm:pt modelId="{7A1DFBE2-EA81-4F44-9EF6-A421BC28973B}" type="pres">
      <dgm:prSet presAssocID="{148A6B4E-6A7F-4298-A9D4-743E20321FC6}" presName="rootConnector" presStyleLbl="node4" presStyleIdx="3" presStyleCnt="6"/>
      <dgm:spPr/>
    </dgm:pt>
    <dgm:pt modelId="{E70F1D8D-0BA4-46E4-9E89-9F4063630D0D}" type="pres">
      <dgm:prSet presAssocID="{148A6B4E-6A7F-4298-A9D4-743E20321FC6}" presName="hierChild4" presStyleCnt="0"/>
      <dgm:spPr/>
    </dgm:pt>
    <dgm:pt modelId="{363F8297-5324-483C-BFBB-B210757B198C}" type="pres">
      <dgm:prSet presAssocID="{07EDBE49-2488-47B3-82FE-CF80D1B1F213}" presName="Name50" presStyleLbl="parChTrans1D4" presStyleIdx="4" presStyleCnt="6"/>
      <dgm:spPr/>
    </dgm:pt>
    <dgm:pt modelId="{E5562C85-712C-4D53-936E-309A09AF1153}" type="pres">
      <dgm:prSet presAssocID="{0E73BAC4-8F29-4D3D-BE1C-B9DF11BE6A13}" presName="hierRoot2" presStyleCnt="0">
        <dgm:presLayoutVars>
          <dgm:hierBranch val="r"/>
        </dgm:presLayoutVars>
      </dgm:prSet>
      <dgm:spPr/>
    </dgm:pt>
    <dgm:pt modelId="{70194BD2-A53A-40DA-BE51-E06876DA1872}" type="pres">
      <dgm:prSet presAssocID="{0E73BAC4-8F29-4D3D-BE1C-B9DF11BE6A13}" presName="rootComposite" presStyleCnt="0"/>
      <dgm:spPr/>
    </dgm:pt>
    <dgm:pt modelId="{3B102C13-2265-449E-9664-BE03570BD9D1}" type="pres">
      <dgm:prSet presAssocID="{0E73BAC4-8F29-4D3D-BE1C-B9DF11BE6A13}" presName="rootText" presStyleLbl="node4" presStyleIdx="4" presStyleCnt="6" custScaleX="230269" custScaleY="129669" custLinFactNeighborX="14819" custLinFactNeighborY="31418">
        <dgm:presLayoutVars>
          <dgm:chPref val="3"/>
        </dgm:presLayoutVars>
      </dgm:prSet>
      <dgm:spPr/>
    </dgm:pt>
    <dgm:pt modelId="{93DF199E-1EFD-4DFA-B3DB-BA66D9BBB801}" type="pres">
      <dgm:prSet presAssocID="{0E73BAC4-8F29-4D3D-BE1C-B9DF11BE6A13}" presName="rootConnector" presStyleLbl="node4" presStyleIdx="4" presStyleCnt="6"/>
      <dgm:spPr/>
    </dgm:pt>
    <dgm:pt modelId="{1E364182-070B-4583-BED8-E3BC649EC6D0}" type="pres">
      <dgm:prSet presAssocID="{0E73BAC4-8F29-4D3D-BE1C-B9DF11BE6A13}" presName="hierChild4" presStyleCnt="0"/>
      <dgm:spPr/>
    </dgm:pt>
    <dgm:pt modelId="{01937F06-55C3-49A5-BAEC-56D96735469B}" type="pres">
      <dgm:prSet presAssocID="{0E73BAC4-8F29-4D3D-BE1C-B9DF11BE6A13}" presName="hierChild5" presStyleCnt="0"/>
      <dgm:spPr/>
    </dgm:pt>
    <dgm:pt modelId="{605F29CE-2EE9-4150-BA60-A08F76DAA3D2}" type="pres">
      <dgm:prSet presAssocID="{1C9227C2-EA2C-4127-8991-6749525E9F50}" presName="Name50" presStyleLbl="parChTrans1D4" presStyleIdx="5" presStyleCnt="6"/>
      <dgm:spPr/>
    </dgm:pt>
    <dgm:pt modelId="{20FC4458-936C-4377-AFE2-3B60A7D7C371}" type="pres">
      <dgm:prSet presAssocID="{7A581C72-95EA-487F-95FF-C0E9F966BBDE}" presName="hierRoot2" presStyleCnt="0">
        <dgm:presLayoutVars>
          <dgm:hierBranch val="r"/>
        </dgm:presLayoutVars>
      </dgm:prSet>
      <dgm:spPr/>
    </dgm:pt>
    <dgm:pt modelId="{EA155994-9EC3-4BD8-B01B-353C9FE87CD5}" type="pres">
      <dgm:prSet presAssocID="{7A581C72-95EA-487F-95FF-C0E9F966BBDE}" presName="rootComposite" presStyleCnt="0"/>
      <dgm:spPr/>
    </dgm:pt>
    <dgm:pt modelId="{6053D35F-DC01-4439-B53C-3B0A4A855C70}" type="pres">
      <dgm:prSet presAssocID="{7A581C72-95EA-487F-95FF-C0E9F966BBDE}" presName="rootText" presStyleLbl="node4" presStyleIdx="5" presStyleCnt="6" custScaleX="232142" custScaleY="125305" custLinFactNeighborX="12946" custLinFactNeighborY="1203">
        <dgm:presLayoutVars>
          <dgm:chPref val="3"/>
        </dgm:presLayoutVars>
      </dgm:prSet>
      <dgm:spPr/>
    </dgm:pt>
    <dgm:pt modelId="{D2799EDD-D71A-4C78-8427-FA6993E7C369}" type="pres">
      <dgm:prSet presAssocID="{7A581C72-95EA-487F-95FF-C0E9F966BBDE}" presName="rootConnector" presStyleLbl="node4" presStyleIdx="5" presStyleCnt="6"/>
      <dgm:spPr/>
    </dgm:pt>
    <dgm:pt modelId="{DE548F2D-875B-46ED-8A52-403518557561}" type="pres">
      <dgm:prSet presAssocID="{7A581C72-95EA-487F-95FF-C0E9F966BBDE}" presName="hierChild4" presStyleCnt="0"/>
      <dgm:spPr/>
    </dgm:pt>
    <dgm:pt modelId="{E5C1F053-1727-4959-93A6-2E654C1E01B6}" type="pres">
      <dgm:prSet presAssocID="{7A581C72-95EA-487F-95FF-C0E9F966BBDE}" presName="hierChild5" presStyleCnt="0"/>
      <dgm:spPr/>
    </dgm:pt>
    <dgm:pt modelId="{77F4D6C0-4988-42A0-B0B5-9C160A61C7C4}" type="pres">
      <dgm:prSet presAssocID="{148A6B4E-6A7F-4298-A9D4-743E20321FC6}" presName="hierChild5" presStyleCnt="0"/>
      <dgm:spPr/>
    </dgm:pt>
    <dgm:pt modelId="{E9EA6377-4604-469B-B58E-FC2F266C4AB1}" type="pres">
      <dgm:prSet presAssocID="{997B1B5C-3FDF-44FD-824D-5BB5AE9E42DA}" presName="hierChild5" presStyleCnt="0"/>
      <dgm:spPr/>
    </dgm:pt>
    <dgm:pt modelId="{009916B9-567A-4142-B7E1-5A687F72ADD4}" type="pres">
      <dgm:prSet presAssocID="{7EAA2B24-9945-47D3-9883-C75FBB3C3EFF}" presName="Name37" presStyleLbl="parChTrans1D3" presStyleIdx="3" presStyleCnt="4"/>
      <dgm:spPr/>
    </dgm:pt>
    <dgm:pt modelId="{3A2A16D4-38E0-4033-930F-00F8F3162E6B}" type="pres">
      <dgm:prSet presAssocID="{D5AA5E3B-B8EA-4C41-B2FB-1593E78580CD}" presName="hierRoot2" presStyleCnt="0">
        <dgm:presLayoutVars>
          <dgm:hierBranch val="init"/>
        </dgm:presLayoutVars>
      </dgm:prSet>
      <dgm:spPr/>
    </dgm:pt>
    <dgm:pt modelId="{FF3BB1C8-7E07-44CD-B229-95A951706B5A}" type="pres">
      <dgm:prSet presAssocID="{D5AA5E3B-B8EA-4C41-B2FB-1593E78580CD}" presName="rootComposite" presStyleCnt="0"/>
      <dgm:spPr/>
    </dgm:pt>
    <dgm:pt modelId="{685535E9-4E5B-4929-8F71-A33966682D16}" type="pres">
      <dgm:prSet presAssocID="{D5AA5E3B-B8EA-4C41-B2FB-1593E78580CD}" presName="rootText" presStyleLbl="node3" presStyleIdx="3" presStyleCnt="4" custScaleX="148595" custScaleY="135847" custLinFactX="-194788" custLinFactNeighborX="-200000" custLinFactNeighborY="19967">
        <dgm:presLayoutVars>
          <dgm:chPref val="3"/>
        </dgm:presLayoutVars>
      </dgm:prSet>
      <dgm:spPr/>
    </dgm:pt>
    <dgm:pt modelId="{FB7D6728-3F16-427A-B58E-2E4B5F74C91B}" type="pres">
      <dgm:prSet presAssocID="{D5AA5E3B-B8EA-4C41-B2FB-1593E78580CD}" presName="rootConnector" presStyleLbl="node3" presStyleIdx="3" presStyleCnt="4"/>
      <dgm:spPr/>
    </dgm:pt>
    <dgm:pt modelId="{8056BBD5-DC88-40C4-A2EF-A71F7DDC5DF2}" type="pres">
      <dgm:prSet presAssocID="{D5AA5E3B-B8EA-4C41-B2FB-1593E78580CD}" presName="hierChild4" presStyleCnt="0"/>
      <dgm:spPr/>
    </dgm:pt>
    <dgm:pt modelId="{1524D867-9F56-4128-B86A-0B4B5194A7C7}" type="pres">
      <dgm:prSet presAssocID="{D5AA5E3B-B8EA-4C41-B2FB-1593E78580CD}" presName="hierChild5" presStyleCnt="0"/>
      <dgm:spPr/>
    </dgm:pt>
    <dgm:pt modelId="{C4F26084-2A6A-4A12-85C8-D5CCCDBAE601}" type="pres">
      <dgm:prSet presAssocID="{FDEF69D0-F697-4FFE-A00A-408790736519}" presName="hierChild5" presStyleCnt="0"/>
      <dgm:spPr/>
    </dgm:pt>
    <dgm:pt modelId="{7E5F1C8A-E8E0-400B-8F7A-9301A042DDF3}" type="pres">
      <dgm:prSet presAssocID="{3BF23DCD-D14D-4652-B874-9F574610E87F}" presName="hierChild3" presStyleCnt="0"/>
      <dgm:spPr/>
    </dgm:pt>
  </dgm:ptLst>
  <dgm:cxnLst>
    <dgm:cxn modelId="{CF418F00-4811-4229-9566-3D4DAE804669}" srcId="{6BCC867C-4111-49C2-B71E-BDF0A754E0BF}" destId="{5B6D5D8D-EE4B-427A-A0B3-B73682E41447}" srcOrd="0" destOrd="0" parTransId="{4B6E5B56-02D2-43D5-B3FF-29B1B263E93C}" sibTransId="{140DEE61-7F03-44FC-8953-4427FCD7A6AE}"/>
    <dgm:cxn modelId="{94FAE804-3FE1-451A-8303-D8457D17B284}" srcId="{148A6B4E-6A7F-4298-A9D4-743E20321FC6}" destId="{0E73BAC4-8F29-4D3D-BE1C-B9DF11BE6A13}" srcOrd="0" destOrd="0" parTransId="{07EDBE49-2488-47B3-82FE-CF80D1B1F213}" sibTransId="{B356B0B3-DFA3-464F-B55C-729706C82A5C}"/>
    <dgm:cxn modelId="{8692F704-9DA9-4464-8B3D-B46D16F49088}" type="presOf" srcId="{997B1B5C-3FDF-44FD-824D-5BB5AE9E42DA}" destId="{2CA59586-9F06-4B39-8838-CA47892FF3C1}" srcOrd="0" destOrd="0" presId="urn:microsoft.com/office/officeart/2005/8/layout/orgChart1"/>
    <dgm:cxn modelId="{007FEF05-2902-40AA-B9BD-FB622925ED85}" type="presOf" srcId="{07EDBE49-2488-47B3-82FE-CF80D1B1F213}" destId="{363F8297-5324-483C-BFBB-B210757B198C}" srcOrd="0" destOrd="0" presId="urn:microsoft.com/office/officeart/2005/8/layout/orgChart1"/>
    <dgm:cxn modelId="{93040307-B478-4F09-AC94-0E2945B74955}" type="presOf" srcId="{BDCDDA8C-8DFC-47C1-A4E1-096910C1CB90}" destId="{186F031B-D164-45C6-AEEF-88478D96D870}" srcOrd="0" destOrd="0" presId="urn:microsoft.com/office/officeart/2005/8/layout/orgChart1"/>
    <dgm:cxn modelId="{34641E0B-95F1-4BA8-B791-FDC78308CDC2}" srcId="{10AA78BD-4928-4685-8370-A546C40C5E67}" destId="{3BF23DCD-D14D-4652-B874-9F574610E87F}" srcOrd="0" destOrd="0" parTransId="{B409898D-E27C-41BE-A35C-87206B918AE1}" sibTransId="{A18E1566-3773-4D75-AF72-86C4B1D6D836}"/>
    <dgm:cxn modelId="{9C2DBD21-1046-4856-87A2-BD07B323558F}" type="presOf" srcId="{3BF23DCD-D14D-4652-B874-9F574610E87F}" destId="{7936441A-BFD1-4D04-B4C4-EC4AC25EAD7F}" srcOrd="1" destOrd="0" presId="urn:microsoft.com/office/officeart/2005/8/layout/orgChart1"/>
    <dgm:cxn modelId="{5A03FB22-26CF-4229-8FE7-8E8B3C8061EB}" type="presOf" srcId="{7A581C72-95EA-487F-95FF-C0E9F966BBDE}" destId="{D2799EDD-D71A-4C78-8427-FA6993E7C369}" srcOrd="1" destOrd="0" presId="urn:microsoft.com/office/officeart/2005/8/layout/orgChart1"/>
    <dgm:cxn modelId="{84A15231-6E6F-4382-A54A-2BC82F55248B}" type="presOf" srcId="{FDEF69D0-F697-4FFE-A00A-408790736519}" destId="{4EEACEDB-4FDE-4620-9D82-683F265FC5CD}" srcOrd="0" destOrd="0" presId="urn:microsoft.com/office/officeart/2005/8/layout/orgChart1"/>
    <dgm:cxn modelId="{363E6832-A1F4-4C4C-9D0B-76AC80E43E4E}" type="presOf" srcId="{1C9227C2-EA2C-4127-8991-6749525E9F50}" destId="{605F29CE-2EE9-4150-BA60-A08F76DAA3D2}" srcOrd="0" destOrd="0" presId="urn:microsoft.com/office/officeart/2005/8/layout/orgChart1"/>
    <dgm:cxn modelId="{6373DF33-CAB7-4112-94ED-4CB81623D566}" type="presOf" srcId="{CA21FE9E-E36A-418D-83E0-DD030C82A785}" destId="{9FF3A39D-0905-4C97-9D51-3FC2F3A87DBE}" srcOrd="0" destOrd="0" presId="urn:microsoft.com/office/officeart/2005/8/layout/orgChart1"/>
    <dgm:cxn modelId="{E669C437-1655-4C73-A962-90BE0B400FE6}" type="presOf" srcId="{0E73BAC4-8F29-4D3D-BE1C-B9DF11BE6A13}" destId="{3B102C13-2265-449E-9664-BE03570BD9D1}" srcOrd="0" destOrd="0" presId="urn:microsoft.com/office/officeart/2005/8/layout/orgChart1"/>
    <dgm:cxn modelId="{5CBBF437-BD65-4D89-89CE-C092C8F50D3D}" type="presOf" srcId="{B97EF10F-D6D6-47F0-9D82-D18A317E54A8}" destId="{9F87F3D8-CDB0-49AB-8758-85D486D76ED3}" srcOrd="0" destOrd="0" presId="urn:microsoft.com/office/officeart/2005/8/layout/orgChart1"/>
    <dgm:cxn modelId="{08693738-3694-433F-B32C-99592A198DE4}" type="presOf" srcId="{391138D0-7426-4BD1-8036-8CC3251FEC3A}" destId="{CE8A23E9-2B39-44A2-9480-E3D4A161EC0C}" srcOrd="0" destOrd="0" presId="urn:microsoft.com/office/officeart/2005/8/layout/orgChart1"/>
    <dgm:cxn modelId="{0605F838-026F-40A6-9FC5-C4626853AC9B}" type="presOf" srcId="{0E73BAC4-8F29-4D3D-BE1C-B9DF11BE6A13}" destId="{93DF199E-1EFD-4DFA-B3DB-BA66D9BBB801}" srcOrd="1" destOrd="0" presId="urn:microsoft.com/office/officeart/2005/8/layout/orgChart1"/>
    <dgm:cxn modelId="{BEE23E3D-DE7D-4102-AC68-56B61A21B830}" srcId="{3BF23DCD-D14D-4652-B874-9F574610E87F}" destId="{D2258C22-54CB-48FC-AC5A-49FB07933336}" srcOrd="0" destOrd="0" parTransId="{45411D7C-3F8A-4B1A-AFFB-B8E34BBD757F}" sibTransId="{BE626701-CCBC-46B3-A519-19F66EDBFAA6}"/>
    <dgm:cxn modelId="{6A57945B-4071-4104-B494-D9DB5726B32D}" srcId="{FDEF69D0-F697-4FFE-A00A-408790736519}" destId="{CA21FE9E-E36A-418D-83E0-DD030C82A785}" srcOrd="0" destOrd="0" parTransId="{7F2E2247-3E22-4FE3-8E6E-52E431E1AE6D}" sibTransId="{E5C3DA2F-D15E-4272-8A20-C497507132FD}"/>
    <dgm:cxn modelId="{B9F62B5F-EB58-46CA-9658-D944316D00AD}" type="presOf" srcId="{5E4AF7D3-7873-4FE2-AB2B-7ECE5C58966B}" destId="{D4DDEF46-FE07-4E57-AF4C-C117019FD2CB}" srcOrd="0" destOrd="0" presId="urn:microsoft.com/office/officeart/2005/8/layout/orgChart1"/>
    <dgm:cxn modelId="{DACA2A61-1499-49FA-AFC1-FBFECD6876ED}" type="presOf" srcId="{FDEF69D0-F697-4FFE-A00A-408790736519}" destId="{78D5A274-F864-4477-83DF-BD59724E8605}" srcOrd="1" destOrd="0" presId="urn:microsoft.com/office/officeart/2005/8/layout/orgChart1"/>
    <dgm:cxn modelId="{1D5F3262-DE25-44D3-893E-CF82C93454AF}" type="presOf" srcId="{10AA78BD-4928-4685-8370-A546C40C5E67}" destId="{2DDB4B63-E25B-44D0-8308-FB2D55EF7A94}" srcOrd="0" destOrd="0" presId="urn:microsoft.com/office/officeart/2005/8/layout/orgChart1"/>
    <dgm:cxn modelId="{5F211663-7133-4B72-94E1-DCC84B4276DA}" type="presOf" srcId="{45411D7C-3F8A-4B1A-AFFB-B8E34BBD757F}" destId="{27FCCD8B-CCFE-4FCD-AAF2-835EAA45CC31}" srcOrd="0" destOrd="0" presId="urn:microsoft.com/office/officeart/2005/8/layout/orgChart1"/>
    <dgm:cxn modelId="{F94E3B44-DA0D-4DF2-A38A-CBE944C78F75}" type="presOf" srcId="{391138D0-7426-4BD1-8036-8CC3251FEC3A}" destId="{73B548AF-B536-4087-B860-8B1F774C4CBA}" srcOrd="1" destOrd="0" presId="urn:microsoft.com/office/officeart/2005/8/layout/orgChart1"/>
    <dgm:cxn modelId="{797FC966-EDB8-4D67-B918-20A0066C13B1}" srcId="{6BCC867C-4111-49C2-B71E-BDF0A754E0BF}" destId="{391138D0-7426-4BD1-8036-8CC3251FEC3A}" srcOrd="1" destOrd="0" parTransId="{206715AE-53DF-4399-BB9C-07E75B2110A9}" sibTransId="{1566CB97-9E9B-47C6-91B0-191FC0F52C97}"/>
    <dgm:cxn modelId="{DF9A525A-D5A6-4371-B93A-A9229615A901}" type="presOf" srcId="{7A581C72-95EA-487F-95FF-C0E9F966BBDE}" destId="{6053D35F-DC01-4439-B53C-3B0A4A855C70}" srcOrd="0" destOrd="0" presId="urn:microsoft.com/office/officeart/2005/8/layout/orgChart1"/>
    <dgm:cxn modelId="{F719057B-958D-4EDA-9CF2-3341761DE6B2}" type="presOf" srcId="{3BF23DCD-D14D-4652-B874-9F574610E87F}" destId="{C1F0DADE-DA22-4CBB-AA05-4F3FCB308B2C}" srcOrd="0" destOrd="0" presId="urn:microsoft.com/office/officeart/2005/8/layout/orgChart1"/>
    <dgm:cxn modelId="{C4C2447F-0CBF-4E59-80E4-34F574CDDCBE}" srcId="{D2258C22-54CB-48FC-AC5A-49FB07933336}" destId="{BDCDDA8C-8DFC-47C1-A4E1-096910C1CB90}" srcOrd="0" destOrd="0" parTransId="{497F5C57-54E2-454E-A1F6-9646B994466E}" sibTransId="{B3075B2F-40EC-481B-84E7-DE8BDDA77768}"/>
    <dgm:cxn modelId="{F92CC980-1F4F-4F4D-A404-9C0FA08F400B}" type="presOf" srcId="{148A6B4E-6A7F-4298-A9D4-743E20321FC6}" destId="{FAC8978D-8A9E-41DD-91FC-B3447CB1444B}" srcOrd="0" destOrd="0" presId="urn:microsoft.com/office/officeart/2005/8/layout/orgChart1"/>
    <dgm:cxn modelId="{93714787-3074-4690-AF46-55054D6CF226}" type="presOf" srcId="{D2258C22-54CB-48FC-AC5A-49FB07933336}" destId="{D66CC37F-1598-4AB2-8566-701FE03BFC25}" srcOrd="1" destOrd="0" presId="urn:microsoft.com/office/officeart/2005/8/layout/orgChart1"/>
    <dgm:cxn modelId="{43849589-0034-4239-AEA3-668F022D1B50}" type="presOf" srcId="{5B6D5D8D-EE4B-427A-A0B3-B73682E41447}" destId="{065CF884-73B8-43AB-823E-FED2557416F5}" srcOrd="1" destOrd="0" presId="urn:microsoft.com/office/officeart/2005/8/layout/orgChart1"/>
    <dgm:cxn modelId="{8238E991-0506-4814-88FB-C55ED10CF2C2}" type="presOf" srcId="{497F5C57-54E2-454E-A1F6-9646B994466E}" destId="{DC80C75E-C69C-4F07-9CD2-489B5FABCB6D}" srcOrd="0" destOrd="0" presId="urn:microsoft.com/office/officeart/2005/8/layout/orgChart1"/>
    <dgm:cxn modelId="{BA8DB799-2A94-42D2-BB2C-8CE7DC5A0B4E}" srcId="{148A6B4E-6A7F-4298-A9D4-743E20321FC6}" destId="{7A581C72-95EA-487F-95FF-C0E9F966BBDE}" srcOrd="1" destOrd="0" parTransId="{1C9227C2-EA2C-4127-8991-6749525E9F50}" sibTransId="{E0C99832-0AB2-481B-938B-C3751E09CF2E}"/>
    <dgm:cxn modelId="{8820309A-412A-4D09-A6B0-0DA881011570}" type="presOf" srcId="{5B6D5D8D-EE4B-427A-A0B3-B73682E41447}" destId="{8D0C13AB-C462-43E3-A3AF-A564B358527F}" srcOrd="0" destOrd="0" presId="urn:microsoft.com/office/officeart/2005/8/layout/orgChart1"/>
    <dgm:cxn modelId="{81601DA4-278A-49A0-AB9E-F060C3E62651}" type="presOf" srcId="{CA21FE9E-E36A-418D-83E0-DD030C82A785}" destId="{DBF96B58-DF81-4C61-9EDE-16BC6E166CAA}" srcOrd="1" destOrd="0" presId="urn:microsoft.com/office/officeart/2005/8/layout/orgChart1"/>
    <dgm:cxn modelId="{537F61A5-2DE0-4915-8FBC-E22F01B340DA}" type="presOf" srcId="{997B1B5C-3FDF-44FD-824D-5BB5AE9E42DA}" destId="{42B565B1-F165-436D-9D3F-6BC8767A2F0A}" srcOrd="1" destOrd="0" presId="urn:microsoft.com/office/officeart/2005/8/layout/orgChart1"/>
    <dgm:cxn modelId="{A4B352AA-CF9B-4306-B4ED-2CF95B27294C}" type="presOf" srcId="{7EAA2B24-9945-47D3-9883-C75FBB3C3EFF}" destId="{009916B9-567A-4142-B7E1-5A687F72ADD4}" srcOrd="0" destOrd="0" presId="urn:microsoft.com/office/officeart/2005/8/layout/orgChart1"/>
    <dgm:cxn modelId="{794D34AF-E584-4D6F-8439-56ABC515C148}" type="presOf" srcId="{D5AA5E3B-B8EA-4C41-B2FB-1593E78580CD}" destId="{FB7D6728-3F16-427A-B58E-2E4B5F74C91B}" srcOrd="1" destOrd="0" presId="urn:microsoft.com/office/officeart/2005/8/layout/orgChart1"/>
    <dgm:cxn modelId="{3B40A1B2-C0EA-4156-9497-2313B44CAACF}" type="presOf" srcId="{206715AE-53DF-4399-BB9C-07E75B2110A9}" destId="{DEB2829D-2A54-492A-9403-530798BCE525}" srcOrd="0" destOrd="0" presId="urn:microsoft.com/office/officeart/2005/8/layout/orgChart1"/>
    <dgm:cxn modelId="{A5F8A9B3-8AA7-4AC3-B7C3-BAF7A542A67A}" type="presOf" srcId="{BDCDDA8C-8DFC-47C1-A4E1-096910C1CB90}" destId="{62BA834C-34AE-471E-8699-9A7EF68C659D}" srcOrd="1" destOrd="0" presId="urn:microsoft.com/office/officeart/2005/8/layout/orgChart1"/>
    <dgm:cxn modelId="{3D69CBB9-8953-44E1-BDB3-3878A6715CC7}" type="presOf" srcId="{4B6E5B56-02D2-43D5-B3FF-29B1B263E93C}" destId="{15B3D504-35D5-4046-8412-31D600356292}" srcOrd="0" destOrd="0" presId="urn:microsoft.com/office/officeart/2005/8/layout/orgChart1"/>
    <dgm:cxn modelId="{E2E488BF-9EAB-4E68-A90B-A93B6517861B}" type="presOf" srcId="{D2258C22-54CB-48FC-AC5A-49FB07933336}" destId="{DCFC9C9D-318B-4B42-8455-B74FA1139AF9}" srcOrd="0" destOrd="0" presId="urn:microsoft.com/office/officeart/2005/8/layout/orgChart1"/>
    <dgm:cxn modelId="{1640ECD0-13FF-40B5-9636-5AAF338E4ED0}" type="presOf" srcId="{6BCC867C-4111-49C2-B71E-BDF0A754E0BF}" destId="{9F6FE786-E40C-4DE0-9BF5-6D293C283B42}" srcOrd="1" destOrd="0" presId="urn:microsoft.com/office/officeart/2005/8/layout/orgChart1"/>
    <dgm:cxn modelId="{0E11FBD5-35C8-4E01-BA67-D9A0E2B6DB98}" srcId="{FDEF69D0-F697-4FFE-A00A-408790736519}" destId="{D5AA5E3B-B8EA-4C41-B2FB-1593E78580CD}" srcOrd="2" destOrd="0" parTransId="{7EAA2B24-9945-47D3-9883-C75FBB3C3EFF}" sibTransId="{D6E2AAA0-60C5-4AF5-9A01-37414B9120C4}"/>
    <dgm:cxn modelId="{BC9CFED7-5BAD-4DC3-9CAF-3F80BEC7BEE2}" type="presOf" srcId="{7F2E2247-3E22-4FE3-8E6E-52E431E1AE6D}" destId="{09A2ECE2-1C57-4656-8AEE-0AE8E66D0C4A}" srcOrd="0" destOrd="0" presId="urn:microsoft.com/office/officeart/2005/8/layout/orgChart1"/>
    <dgm:cxn modelId="{40650FD8-8692-4932-B165-E4ECEBA661FC}" srcId="{FDEF69D0-F697-4FFE-A00A-408790736519}" destId="{997B1B5C-3FDF-44FD-824D-5BB5AE9E42DA}" srcOrd="1" destOrd="0" parTransId="{B97EF10F-D6D6-47F0-9D82-D18A317E54A8}" sibTransId="{03435509-BAEB-4AF8-AD21-F4E9C2FE1411}"/>
    <dgm:cxn modelId="{7C782CDD-43A7-4018-846C-21C80332CCBA}" type="presOf" srcId="{030EE85A-2226-434B-BFDD-E1EEB550750A}" destId="{1C81A377-F54B-4A65-8CEE-5F696FC24AB3}" srcOrd="0" destOrd="0" presId="urn:microsoft.com/office/officeart/2005/8/layout/orgChart1"/>
    <dgm:cxn modelId="{0E59B2DD-1E3A-4350-B099-97F7C6FF0BCB}" type="presOf" srcId="{D5AA5E3B-B8EA-4C41-B2FB-1593E78580CD}" destId="{685535E9-4E5B-4929-8F71-A33966682D16}" srcOrd="0" destOrd="0" presId="urn:microsoft.com/office/officeart/2005/8/layout/orgChart1"/>
    <dgm:cxn modelId="{8734BADE-9FE1-4CCD-BCC9-6D3DE93587A6}" srcId="{997B1B5C-3FDF-44FD-824D-5BB5AE9E42DA}" destId="{6BCC867C-4111-49C2-B71E-BDF0A754E0BF}" srcOrd="0" destOrd="0" parTransId="{5E4AF7D3-7873-4FE2-AB2B-7ECE5C58966B}" sibTransId="{0C038D65-197B-4AF7-9A94-9972646E1603}"/>
    <dgm:cxn modelId="{D63D90E1-70C5-458D-835A-9D6C31F04A75}" srcId="{3BF23DCD-D14D-4652-B874-9F574610E87F}" destId="{FDEF69D0-F697-4FFE-A00A-408790736519}" srcOrd="1" destOrd="0" parTransId="{030EE85A-2226-434B-BFDD-E1EEB550750A}" sibTransId="{1A315C1A-135E-4C1D-9770-63EB99D1BD4F}"/>
    <dgm:cxn modelId="{6987C3F7-1966-4BA9-9376-240509181249}" type="presOf" srcId="{C2BEB798-27C4-4CBF-BE50-24313436FC1B}" destId="{73646372-E536-4097-9361-0F46A780312B}" srcOrd="0" destOrd="0" presId="urn:microsoft.com/office/officeart/2005/8/layout/orgChart1"/>
    <dgm:cxn modelId="{FD05BEF8-62CE-4532-8272-49D5D81A0CA0}" type="presOf" srcId="{148A6B4E-6A7F-4298-A9D4-743E20321FC6}" destId="{7A1DFBE2-EA81-4F44-9EF6-A421BC28973B}" srcOrd="1" destOrd="0" presId="urn:microsoft.com/office/officeart/2005/8/layout/orgChart1"/>
    <dgm:cxn modelId="{E220E7F9-5D14-4EE3-B5CC-2485C3980D62}" srcId="{997B1B5C-3FDF-44FD-824D-5BB5AE9E42DA}" destId="{148A6B4E-6A7F-4298-A9D4-743E20321FC6}" srcOrd="1" destOrd="0" parTransId="{C2BEB798-27C4-4CBF-BE50-24313436FC1B}" sibTransId="{417CC8C4-492F-4721-94DC-D96652438D5D}"/>
    <dgm:cxn modelId="{CB096BFD-1DDD-49DD-B9E9-78302935D612}" type="presOf" srcId="{6BCC867C-4111-49C2-B71E-BDF0A754E0BF}" destId="{2A57D823-3AA5-4A4B-AAD3-D613E6546A7C}" srcOrd="0" destOrd="0" presId="urn:microsoft.com/office/officeart/2005/8/layout/orgChart1"/>
    <dgm:cxn modelId="{F657DF64-5F46-46C3-BBB6-07C37B6009D4}" type="presParOf" srcId="{2DDB4B63-E25B-44D0-8308-FB2D55EF7A94}" destId="{533D5CEC-597F-4A06-AF88-0557B1234BDE}" srcOrd="0" destOrd="0" presId="urn:microsoft.com/office/officeart/2005/8/layout/orgChart1"/>
    <dgm:cxn modelId="{1999BD26-258D-43A1-8672-CEA40CAA7835}" type="presParOf" srcId="{533D5CEC-597F-4A06-AF88-0557B1234BDE}" destId="{A4CE7B08-7D79-42CF-A402-AD67ACACD346}" srcOrd="0" destOrd="0" presId="urn:microsoft.com/office/officeart/2005/8/layout/orgChart1"/>
    <dgm:cxn modelId="{E43DDA0B-4021-4CD0-9F77-5E3EC1E6DDC9}" type="presParOf" srcId="{A4CE7B08-7D79-42CF-A402-AD67ACACD346}" destId="{C1F0DADE-DA22-4CBB-AA05-4F3FCB308B2C}" srcOrd="0" destOrd="0" presId="urn:microsoft.com/office/officeart/2005/8/layout/orgChart1"/>
    <dgm:cxn modelId="{06F6552D-A809-4871-B9D1-A96C7934DCFD}" type="presParOf" srcId="{A4CE7B08-7D79-42CF-A402-AD67ACACD346}" destId="{7936441A-BFD1-4D04-B4C4-EC4AC25EAD7F}" srcOrd="1" destOrd="0" presId="urn:microsoft.com/office/officeart/2005/8/layout/orgChart1"/>
    <dgm:cxn modelId="{F192FB6D-0656-4E6E-8D9A-C9C76FDAD4D4}" type="presParOf" srcId="{533D5CEC-597F-4A06-AF88-0557B1234BDE}" destId="{7419DE65-44DB-4625-B579-2B801A1F536B}" srcOrd="1" destOrd="0" presId="urn:microsoft.com/office/officeart/2005/8/layout/orgChart1"/>
    <dgm:cxn modelId="{8DD5681A-0F0C-4849-9ACA-1CB4D6AE4871}" type="presParOf" srcId="{7419DE65-44DB-4625-B579-2B801A1F536B}" destId="{27FCCD8B-CCFE-4FCD-AAF2-835EAA45CC31}" srcOrd="0" destOrd="0" presId="urn:microsoft.com/office/officeart/2005/8/layout/orgChart1"/>
    <dgm:cxn modelId="{9AE0CBDF-6B22-44B8-BD1E-E4DECDA36B5A}" type="presParOf" srcId="{7419DE65-44DB-4625-B579-2B801A1F536B}" destId="{DDCA9B3D-0F7D-4B0D-B85D-7F07397B8566}" srcOrd="1" destOrd="0" presId="urn:microsoft.com/office/officeart/2005/8/layout/orgChart1"/>
    <dgm:cxn modelId="{B349A4AB-89A3-474D-8C57-360A91A542E5}" type="presParOf" srcId="{DDCA9B3D-0F7D-4B0D-B85D-7F07397B8566}" destId="{E98BD5D9-5FDF-4222-A601-80D9F3988C45}" srcOrd="0" destOrd="0" presId="urn:microsoft.com/office/officeart/2005/8/layout/orgChart1"/>
    <dgm:cxn modelId="{CB455AE2-04C7-4E33-9D27-1AF401933510}" type="presParOf" srcId="{E98BD5D9-5FDF-4222-A601-80D9F3988C45}" destId="{DCFC9C9D-318B-4B42-8455-B74FA1139AF9}" srcOrd="0" destOrd="0" presId="urn:microsoft.com/office/officeart/2005/8/layout/orgChart1"/>
    <dgm:cxn modelId="{E1EA62A2-15FA-47E2-99F7-53371D2A116F}" type="presParOf" srcId="{E98BD5D9-5FDF-4222-A601-80D9F3988C45}" destId="{D66CC37F-1598-4AB2-8566-701FE03BFC25}" srcOrd="1" destOrd="0" presId="urn:microsoft.com/office/officeart/2005/8/layout/orgChart1"/>
    <dgm:cxn modelId="{A287BD6F-4937-4C26-B219-BD1B35DBF6BE}" type="presParOf" srcId="{DDCA9B3D-0F7D-4B0D-B85D-7F07397B8566}" destId="{750A9D22-0F77-4E57-90E1-3FFD69B78071}" srcOrd="1" destOrd="0" presId="urn:microsoft.com/office/officeart/2005/8/layout/orgChart1"/>
    <dgm:cxn modelId="{0039A1FC-86D5-4698-9F23-30A633347FF7}" type="presParOf" srcId="{750A9D22-0F77-4E57-90E1-3FFD69B78071}" destId="{DC80C75E-C69C-4F07-9CD2-489B5FABCB6D}" srcOrd="0" destOrd="0" presId="urn:microsoft.com/office/officeart/2005/8/layout/orgChart1"/>
    <dgm:cxn modelId="{DD4323A8-A61C-4B92-BA2B-5232AB4BBC70}" type="presParOf" srcId="{750A9D22-0F77-4E57-90E1-3FFD69B78071}" destId="{C4D8AB64-5177-45B4-8A41-8A32160E19DC}" srcOrd="1" destOrd="0" presId="urn:microsoft.com/office/officeart/2005/8/layout/orgChart1"/>
    <dgm:cxn modelId="{265E922A-48B4-4F46-9FD4-AA2924E097B1}" type="presParOf" srcId="{C4D8AB64-5177-45B4-8A41-8A32160E19DC}" destId="{9C74711E-EEB2-477B-B5BA-C7F17E62FEF4}" srcOrd="0" destOrd="0" presId="urn:microsoft.com/office/officeart/2005/8/layout/orgChart1"/>
    <dgm:cxn modelId="{E85384DA-F814-4AAD-925A-83DAC5BA0AF9}" type="presParOf" srcId="{9C74711E-EEB2-477B-B5BA-C7F17E62FEF4}" destId="{186F031B-D164-45C6-AEEF-88478D96D870}" srcOrd="0" destOrd="0" presId="urn:microsoft.com/office/officeart/2005/8/layout/orgChart1"/>
    <dgm:cxn modelId="{CCD6B7DD-CFA4-44BB-8B36-FB51062C3C9D}" type="presParOf" srcId="{9C74711E-EEB2-477B-B5BA-C7F17E62FEF4}" destId="{62BA834C-34AE-471E-8699-9A7EF68C659D}" srcOrd="1" destOrd="0" presId="urn:microsoft.com/office/officeart/2005/8/layout/orgChart1"/>
    <dgm:cxn modelId="{CD810A56-8CEA-4B08-AFF9-FB4E98A6D4AD}" type="presParOf" srcId="{C4D8AB64-5177-45B4-8A41-8A32160E19DC}" destId="{C19DF997-C616-4114-B994-22997D327383}" srcOrd="1" destOrd="0" presId="urn:microsoft.com/office/officeart/2005/8/layout/orgChart1"/>
    <dgm:cxn modelId="{A4D4357D-8072-453D-9B68-AD0338D914DA}" type="presParOf" srcId="{C4D8AB64-5177-45B4-8A41-8A32160E19DC}" destId="{AC6FC665-CE54-4771-AA01-47ABC01A321F}" srcOrd="2" destOrd="0" presId="urn:microsoft.com/office/officeart/2005/8/layout/orgChart1"/>
    <dgm:cxn modelId="{F9A67213-9BC2-4A26-BE26-22C8ABEF0EAA}" type="presParOf" srcId="{DDCA9B3D-0F7D-4B0D-B85D-7F07397B8566}" destId="{351B9B59-7137-4E87-950A-2C2D9524F735}" srcOrd="2" destOrd="0" presId="urn:microsoft.com/office/officeart/2005/8/layout/orgChart1"/>
    <dgm:cxn modelId="{D163827F-FA8E-4CD7-8EE1-66075067A359}" type="presParOf" srcId="{7419DE65-44DB-4625-B579-2B801A1F536B}" destId="{1C81A377-F54B-4A65-8CEE-5F696FC24AB3}" srcOrd="2" destOrd="0" presId="urn:microsoft.com/office/officeart/2005/8/layout/orgChart1"/>
    <dgm:cxn modelId="{3D8A12EA-1484-42FF-AD91-BA2B6A835C1F}" type="presParOf" srcId="{7419DE65-44DB-4625-B579-2B801A1F536B}" destId="{681E13C0-B136-4F0C-A22A-3ECB57987658}" srcOrd="3" destOrd="0" presId="urn:microsoft.com/office/officeart/2005/8/layout/orgChart1"/>
    <dgm:cxn modelId="{64607372-3DEB-439E-B2DD-DB404168B7C9}" type="presParOf" srcId="{681E13C0-B136-4F0C-A22A-3ECB57987658}" destId="{230EC129-6B8B-45CF-847D-238B0F473405}" srcOrd="0" destOrd="0" presId="urn:microsoft.com/office/officeart/2005/8/layout/orgChart1"/>
    <dgm:cxn modelId="{9C41E59D-AB5F-4E72-921C-5BD3064F61D5}" type="presParOf" srcId="{230EC129-6B8B-45CF-847D-238B0F473405}" destId="{4EEACEDB-4FDE-4620-9D82-683F265FC5CD}" srcOrd="0" destOrd="0" presId="urn:microsoft.com/office/officeart/2005/8/layout/orgChart1"/>
    <dgm:cxn modelId="{AF65BA17-40DF-4192-BD2F-8BBB6AABA4D7}" type="presParOf" srcId="{230EC129-6B8B-45CF-847D-238B0F473405}" destId="{78D5A274-F864-4477-83DF-BD59724E8605}" srcOrd="1" destOrd="0" presId="urn:microsoft.com/office/officeart/2005/8/layout/orgChart1"/>
    <dgm:cxn modelId="{07F99A92-FE31-445C-8A81-72114735F1D8}" type="presParOf" srcId="{681E13C0-B136-4F0C-A22A-3ECB57987658}" destId="{83CE87F3-B964-4C23-8797-480F84897E4B}" srcOrd="1" destOrd="0" presId="urn:microsoft.com/office/officeart/2005/8/layout/orgChart1"/>
    <dgm:cxn modelId="{DBBFA5D6-4308-4715-9082-CCE3E4AAC79D}" type="presParOf" srcId="{83CE87F3-B964-4C23-8797-480F84897E4B}" destId="{09A2ECE2-1C57-4656-8AEE-0AE8E66D0C4A}" srcOrd="0" destOrd="0" presId="urn:microsoft.com/office/officeart/2005/8/layout/orgChart1"/>
    <dgm:cxn modelId="{F811AEA8-0E2F-4EB8-9B93-3AD34D1E41E8}" type="presParOf" srcId="{83CE87F3-B964-4C23-8797-480F84897E4B}" destId="{EC1E58CC-882A-41BD-9C68-992570B3DAF0}" srcOrd="1" destOrd="0" presId="urn:microsoft.com/office/officeart/2005/8/layout/orgChart1"/>
    <dgm:cxn modelId="{95FE5E68-DE79-449A-9045-A3142090C45F}" type="presParOf" srcId="{EC1E58CC-882A-41BD-9C68-992570B3DAF0}" destId="{2CBBABA8-0547-426B-9A0A-17560BA3C0C6}" srcOrd="0" destOrd="0" presId="urn:microsoft.com/office/officeart/2005/8/layout/orgChart1"/>
    <dgm:cxn modelId="{57FA0084-0D8A-4E7D-AAA9-3ACE98B6B9A2}" type="presParOf" srcId="{2CBBABA8-0547-426B-9A0A-17560BA3C0C6}" destId="{9FF3A39D-0905-4C97-9D51-3FC2F3A87DBE}" srcOrd="0" destOrd="0" presId="urn:microsoft.com/office/officeart/2005/8/layout/orgChart1"/>
    <dgm:cxn modelId="{559A56C0-9786-4815-93CB-CF084B0A802F}" type="presParOf" srcId="{2CBBABA8-0547-426B-9A0A-17560BA3C0C6}" destId="{DBF96B58-DF81-4C61-9EDE-16BC6E166CAA}" srcOrd="1" destOrd="0" presId="urn:microsoft.com/office/officeart/2005/8/layout/orgChart1"/>
    <dgm:cxn modelId="{6981E9D7-A4D0-4DAE-9C2C-687D532E6957}" type="presParOf" srcId="{EC1E58CC-882A-41BD-9C68-992570B3DAF0}" destId="{71E8CD6B-22DF-40D0-A450-5A83ECA57B79}" srcOrd="1" destOrd="0" presId="urn:microsoft.com/office/officeart/2005/8/layout/orgChart1"/>
    <dgm:cxn modelId="{B4378AA3-5D5D-4CF4-B0D1-C255797679D8}" type="presParOf" srcId="{EC1E58CC-882A-41BD-9C68-992570B3DAF0}" destId="{4A492CF1-F250-429C-A9E8-37B5F3B848F3}" srcOrd="2" destOrd="0" presId="urn:microsoft.com/office/officeart/2005/8/layout/orgChart1"/>
    <dgm:cxn modelId="{C6599C4C-1CFB-4AA7-B082-7FA3E42D7B4E}" type="presParOf" srcId="{83CE87F3-B964-4C23-8797-480F84897E4B}" destId="{9F87F3D8-CDB0-49AB-8758-85D486D76ED3}" srcOrd="2" destOrd="0" presId="urn:microsoft.com/office/officeart/2005/8/layout/orgChart1"/>
    <dgm:cxn modelId="{6CCD2995-9BCB-425D-909D-0C691DFB1A52}" type="presParOf" srcId="{83CE87F3-B964-4C23-8797-480F84897E4B}" destId="{50A902D8-DB4B-4A99-841C-9329E405B263}" srcOrd="3" destOrd="0" presId="urn:microsoft.com/office/officeart/2005/8/layout/orgChart1"/>
    <dgm:cxn modelId="{1AD1B931-692C-4404-A1D9-65BD276BFC6C}" type="presParOf" srcId="{50A902D8-DB4B-4A99-841C-9329E405B263}" destId="{34524373-9CC2-4AF5-AA9C-ADCE3147CAAC}" srcOrd="0" destOrd="0" presId="urn:microsoft.com/office/officeart/2005/8/layout/orgChart1"/>
    <dgm:cxn modelId="{5B1DD9B3-52FF-435A-8A9F-D81FEA7B759C}" type="presParOf" srcId="{34524373-9CC2-4AF5-AA9C-ADCE3147CAAC}" destId="{2CA59586-9F06-4B39-8838-CA47892FF3C1}" srcOrd="0" destOrd="0" presId="urn:microsoft.com/office/officeart/2005/8/layout/orgChart1"/>
    <dgm:cxn modelId="{B8535A14-96B5-4DBB-ABD9-681E55F78890}" type="presParOf" srcId="{34524373-9CC2-4AF5-AA9C-ADCE3147CAAC}" destId="{42B565B1-F165-436D-9D3F-6BC8767A2F0A}" srcOrd="1" destOrd="0" presId="urn:microsoft.com/office/officeart/2005/8/layout/orgChart1"/>
    <dgm:cxn modelId="{27D7E297-786B-4014-94FC-54168E79659B}" type="presParOf" srcId="{50A902D8-DB4B-4A99-841C-9329E405B263}" destId="{5957D5C2-5A34-4909-B2B5-F9C99461F311}" srcOrd="1" destOrd="0" presId="urn:microsoft.com/office/officeart/2005/8/layout/orgChart1"/>
    <dgm:cxn modelId="{7BC718CE-8C62-4A29-AB37-8CBE6C28514F}" type="presParOf" srcId="{5957D5C2-5A34-4909-B2B5-F9C99461F311}" destId="{D4DDEF46-FE07-4E57-AF4C-C117019FD2CB}" srcOrd="0" destOrd="0" presId="urn:microsoft.com/office/officeart/2005/8/layout/orgChart1"/>
    <dgm:cxn modelId="{D660A2DB-84C4-4BD3-86D6-32DEC491BE0B}" type="presParOf" srcId="{5957D5C2-5A34-4909-B2B5-F9C99461F311}" destId="{5C0D0774-938A-4F6E-B01B-9B84711954EE}" srcOrd="1" destOrd="0" presId="urn:microsoft.com/office/officeart/2005/8/layout/orgChart1"/>
    <dgm:cxn modelId="{94251CE0-4CC0-49BB-BD43-145CCBBD2C1B}" type="presParOf" srcId="{5C0D0774-938A-4F6E-B01B-9B84711954EE}" destId="{8ADF9AC3-97C4-4863-89EF-F38E62573E2F}" srcOrd="0" destOrd="0" presId="urn:microsoft.com/office/officeart/2005/8/layout/orgChart1"/>
    <dgm:cxn modelId="{966C07F7-A767-4152-940C-A04560D90F0F}" type="presParOf" srcId="{8ADF9AC3-97C4-4863-89EF-F38E62573E2F}" destId="{2A57D823-3AA5-4A4B-AAD3-D613E6546A7C}" srcOrd="0" destOrd="0" presId="urn:microsoft.com/office/officeart/2005/8/layout/orgChart1"/>
    <dgm:cxn modelId="{DBC168CE-A55B-49B5-9159-4B22A2BD3D23}" type="presParOf" srcId="{8ADF9AC3-97C4-4863-89EF-F38E62573E2F}" destId="{9F6FE786-E40C-4DE0-9BF5-6D293C283B42}" srcOrd="1" destOrd="0" presId="urn:microsoft.com/office/officeart/2005/8/layout/orgChart1"/>
    <dgm:cxn modelId="{AC3F7ADD-5101-4BE6-923B-E6A8F4C632BB}" type="presParOf" srcId="{5C0D0774-938A-4F6E-B01B-9B84711954EE}" destId="{65164181-3704-4AE6-A19F-9A61947117C7}" srcOrd="1" destOrd="0" presId="urn:microsoft.com/office/officeart/2005/8/layout/orgChart1"/>
    <dgm:cxn modelId="{139E3C3D-E42D-467E-BFC1-BD713D4FFAA6}" type="presParOf" srcId="{65164181-3704-4AE6-A19F-9A61947117C7}" destId="{15B3D504-35D5-4046-8412-31D600356292}" srcOrd="0" destOrd="0" presId="urn:microsoft.com/office/officeart/2005/8/layout/orgChart1"/>
    <dgm:cxn modelId="{8CAB3D7A-C5F3-4F1A-9937-7BDDE27E3A34}" type="presParOf" srcId="{65164181-3704-4AE6-A19F-9A61947117C7}" destId="{14E33A6B-9F65-4502-82CA-FA2BF6610B68}" srcOrd="1" destOrd="0" presId="urn:microsoft.com/office/officeart/2005/8/layout/orgChart1"/>
    <dgm:cxn modelId="{9C444C87-0B2F-45DA-B526-8C690816587D}" type="presParOf" srcId="{14E33A6B-9F65-4502-82CA-FA2BF6610B68}" destId="{CD8B3BBE-069A-4566-AC6F-2494144977E3}" srcOrd="0" destOrd="0" presId="urn:microsoft.com/office/officeart/2005/8/layout/orgChart1"/>
    <dgm:cxn modelId="{C0278C5D-E713-4FB8-A7DD-373DAF90410B}" type="presParOf" srcId="{CD8B3BBE-069A-4566-AC6F-2494144977E3}" destId="{8D0C13AB-C462-43E3-A3AF-A564B358527F}" srcOrd="0" destOrd="0" presId="urn:microsoft.com/office/officeart/2005/8/layout/orgChart1"/>
    <dgm:cxn modelId="{1791387C-6827-45BD-B0E9-A2B9992607FD}" type="presParOf" srcId="{CD8B3BBE-069A-4566-AC6F-2494144977E3}" destId="{065CF884-73B8-43AB-823E-FED2557416F5}" srcOrd="1" destOrd="0" presId="urn:microsoft.com/office/officeart/2005/8/layout/orgChart1"/>
    <dgm:cxn modelId="{D1DB8847-A1AE-4B81-A95D-9EC562DC9A56}" type="presParOf" srcId="{14E33A6B-9F65-4502-82CA-FA2BF6610B68}" destId="{F5B9CF25-9DCC-4602-9548-CDAF4B8E2E81}" srcOrd="1" destOrd="0" presId="urn:microsoft.com/office/officeart/2005/8/layout/orgChart1"/>
    <dgm:cxn modelId="{49394B26-BD15-4747-81C9-CAB84C54F0EE}" type="presParOf" srcId="{14E33A6B-9F65-4502-82CA-FA2BF6610B68}" destId="{F356F3DC-A3BF-4AB9-9C19-8842333EFF3C}" srcOrd="2" destOrd="0" presId="urn:microsoft.com/office/officeart/2005/8/layout/orgChart1"/>
    <dgm:cxn modelId="{AEF8BF16-98F5-4FF5-B92A-1B9F3B34303E}" type="presParOf" srcId="{65164181-3704-4AE6-A19F-9A61947117C7}" destId="{DEB2829D-2A54-492A-9403-530798BCE525}" srcOrd="2" destOrd="0" presId="urn:microsoft.com/office/officeart/2005/8/layout/orgChart1"/>
    <dgm:cxn modelId="{8E594BCA-E386-40F4-8120-0079ACB7A3D9}" type="presParOf" srcId="{65164181-3704-4AE6-A19F-9A61947117C7}" destId="{CC4325F1-456F-4A97-8A54-F76E43FE3149}" srcOrd="3" destOrd="0" presId="urn:microsoft.com/office/officeart/2005/8/layout/orgChart1"/>
    <dgm:cxn modelId="{2096ABCE-F5EE-4495-90E3-5D8A714B02F6}" type="presParOf" srcId="{CC4325F1-456F-4A97-8A54-F76E43FE3149}" destId="{557EC610-D2EF-46FA-A41D-FA2E6B451898}" srcOrd="0" destOrd="0" presId="urn:microsoft.com/office/officeart/2005/8/layout/orgChart1"/>
    <dgm:cxn modelId="{90B532CF-DA91-4EBD-95E2-532254C7008F}" type="presParOf" srcId="{557EC610-D2EF-46FA-A41D-FA2E6B451898}" destId="{CE8A23E9-2B39-44A2-9480-E3D4A161EC0C}" srcOrd="0" destOrd="0" presId="urn:microsoft.com/office/officeart/2005/8/layout/orgChart1"/>
    <dgm:cxn modelId="{E751E897-5D44-40C7-A94E-689460D4D0CA}" type="presParOf" srcId="{557EC610-D2EF-46FA-A41D-FA2E6B451898}" destId="{73B548AF-B536-4087-B860-8B1F774C4CBA}" srcOrd="1" destOrd="0" presId="urn:microsoft.com/office/officeart/2005/8/layout/orgChart1"/>
    <dgm:cxn modelId="{64904640-FE52-4E6D-BF32-154F335282A9}" type="presParOf" srcId="{CC4325F1-456F-4A97-8A54-F76E43FE3149}" destId="{747276EC-0D91-4E3E-8B2E-5DADA87AB8CE}" srcOrd="1" destOrd="0" presId="urn:microsoft.com/office/officeart/2005/8/layout/orgChart1"/>
    <dgm:cxn modelId="{F1B3DA34-AF29-4E50-AC3F-2B9716E60CA4}" type="presParOf" srcId="{CC4325F1-456F-4A97-8A54-F76E43FE3149}" destId="{99780FB6-CDB5-4A8D-A07C-E8E4667343B8}" srcOrd="2" destOrd="0" presId="urn:microsoft.com/office/officeart/2005/8/layout/orgChart1"/>
    <dgm:cxn modelId="{0AB0A9F1-60FE-4C18-93D6-B42E7306945C}" type="presParOf" srcId="{5C0D0774-938A-4F6E-B01B-9B84711954EE}" destId="{FAD2E0C8-507E-4E1A-B939-9C5EA81DC2FE}" srcOrd="2" destOrd="0" presId="urn:microsoft.com/office/officeart/2005/8/layout/orgChart1"/>
    <dgm:cxn modelId="{CAB06A47-B058-4ADF-B89F-C0E6E0F23DDE}" type="presParOf" srcId="{5957D5C2-5A34-4909-B2B5-F9C99461F311}" destId="{73646372-E536-4097-9361-0F46A780312B}" srcOrd="2" destOrd="0" presId="urn:microsoft.com/office/officeart/2005/8/layout/orgChart1"/>
    <dgm:cxn modelId="{656F2985-9746-4AB7-84C3-E6943F2AC28C}" type="presParOf" srcId="{5957D5C2-5A34-4909-B2B5-F9C99461F311}" destId="{C35D370B-9D97-473B-B5B6-FA08E686B4DD}" srcOrd="3" destOrd="0" presId="urn:microsoft.com/office/officeart/2005/8/layout/orgChart1"/>
    <dgm:cxn modelId="{59E84A28-5418-4C39-95DE-A893900168C9}" type="presParOf" srcId="{C35D370B-9D97-473B-B5B6-FA08E686B4DD}" destId="{2213486F-280F-4F51-A682-5548BC61EAAC}" srcOrd="0" destOrd="0" presId="urn:microsoft.com/office/officeart/2005/8/layout/orgChart1"/>
    <dgm:cxn modelId="{A46182B1-ACED-4ADD-B4AC-4E3EDF231441}" type="presParOf" srcId="{2213486F-280F-4F51-A682-5548BC61EAAC}" destId="{FAC8978D-8A9E-41DD-91FC-B3447CB1444B}" srcOrd="0" destOrd="0" presId="urn:microsoft.com/office/officeart/2005/8/layout/orgChart1"/>
    <dgm:cxn modelId="{D009136B-EC6E-4C33-8FA0-E678A9FB84C2}" type="presParOf" srcId="{2213486F-280F-4F51-A682-5548BC61EAAC}" destId="{7A1DFBE2-EA81-4F44-9EF6-A421BC28973B}" srcOrd="1" destOrd="0" presId="urn:microsoft.com/office/officeart/2005/8/layout/orgChart1"/>
    <dgm:cxn modelId="{FD8B64DB-6773-41FB-BD12-1D7F8D752E83}" type="presParOf" srcId="{C35D370B-9D97-473B-B5B6-FA08E686B4DD}" destId="{E70F1D8D-0BA4-46E4-9E89-9F4063630D0D}" srcOrd="1" destOrd="0" presId="urn:microsoft.com/office/officeart/2005/8/layout/orgChart1"/>
    <dgm:cxn modelId="{716A0D90-E1C8-4D8F-A3A6-2560419CA38A}" type="presParOf" srcId="{E70F1D8D-0BA4-46E4-9E89-9F4063630D0D}" destId="{363F8297-5324-483C-BFBB-B210757B198C}" srcOrd="0" destOrd="0" presId="urn:microsoft.com/office/officeart/2005/8/layout/orgChart1"/>
    <dgm:cxn modelId="{AB2E2398-C11E-43AE-9291-890A6184CC41}" type="presParOf" srcId="{E70F1D8D-0BA4-46E4-9E89-9F4063630D0D}" destId="{E5562C85-712C-4D53-936E-309A09AF1153}" srcOrd="1" destOrd="0" presId="urn:microsoft.com/office/officeart/2005/8/layout/orgChart1"/>
    <dgm:cxn modelId="{114E3A86-B13E-41BB-9D99-6B06D1B3EE6B}" type="presParOf" srcId="{E5562C85-712C-4D53-936E-309A09AF1153}" destId="{70194BD2-A53A-40DA-BE51-E06876DA1872}" srcOrd="0" destOrd="0" presId="urn:microsoft.com/office/officeart/2005/8/layout/orgChart1"/>
    <dgm:cxn modelId="{6C71FFE9-524C-4F3D-B448-BA09EFAF1196}" type="presParOf" srcId="{70194BD2-A53A-40DA-BE51-E06876DA1872}" destId="{3B102C13-2265-449E-9664-BE03570BD9D1}" srcOrd="0" destOrd="0" presId="urn:microsoft.com/office/officeart/2005/8/layout/orgChart1"/>
    <dgm:cxn modelId="{054709DC-6671-4633-BE55-EA9CCC5CE826}" type="presParOf" srcId="{70194BD2-A53A-40DA-BE51-E06876DA1872}" destId="{93DF199E-1EFD-4DFA-B3DB-BA66D9BBB801}" srcOrd="1" destOrd="0" presId="urn:microsoft.com/office/officeart/2005/8/layout/orgChart1"/>
    <dgm:cxn modelId="{2003662E-0A1E-41CE-A772-41C74AF805F9}" type="presParOf" srcId="{E5562C85-712C-4D53-936E-309A09AF1153}" destId="{1E364182-070B-4583-BED8-E3BC649EC6D0}" srcOrd="1" destOrd="0" presId="urn:microsoft.com/office/officeart/2005/8/layout/orgChart1"/>
    <dgm:cxn modelId="{3034BB80-F668-4238-BAFC-8CD24530F026}" type="presParOf" srcId="{E5562C85-712C-4D53-936E-309A09AF1153}" destId="{01937F06-55C3-49A5-BAEC-56D96735469B}" srcOrd="2" destOrd="0" presId="urn:microsoft.com/office/officeart/2005/8/layout/orgChart1"/>
    <dgm:cxn modelId="{341FB8F1-AB4D-4A81-B410-2C2D260FD835}" type="presParOf" srcId="{E70F1D8D-0BA4-46E4-9E89-9F4063630D0D}" destId="{605F29CE-2EE9-4150-BA60-A08F76DAA3D2}" srcOrd="2" destOrd="0" presId="urn:microsoft.com/office/officeart/2005/8/layout/orgChart1"/>
    <dgm:cxn modelId="{8F689C60-142D-4C04-94EA-6695CCF84BA8}" type="presParOf" srcId="{E70F1D8D-0BA4-46E4-9E89-9F4063630D0D}" destId="{20FC4458-936C-4377-AFE2-3B60A7D7C371}" srcOrd="3" destOrd="0" presId="urn:microsoft.com/office/officeart/2005/8/layout/orgChart1"/>
    <dgm:cxn modelId="{B0C261A7-E2F5-4F27-B75F-B16AA88B1537}" type="presParOf" srcId="{20FC4458-936C-4377-AFE2-3B60A7D7C371}" destId="{EA155994-9EC3-4BD8-B01B-353C9FE87CD5}" srcOrd="0" destOrd="0" presId="urn:microsoft.com/office/officeart/2005/8/layout/orgChart1"/>
    <dgm:cxn modelId="{91C44FD8-4EBF-4391-A2C1-82436A47B290}" type="presParOf" srcId="{EA155994-9EC3-4BD8-B01B-353C9FE87CD5}" destId="{6053D35F-DC01-4439-B53C-3B0A4A855C70}" srcOrd="0" destOrd="0" presId="urn:microsoft.com/office/officeart/2005/8/layout/orgChart1"/>
    <dgm:cxn modelId="{5A5CEE48-7ED4-4D5B-92AD-A3AC8999256A}" type="presParOf" srcId="{EA155994-9EC3-4BD8-B01B-353C9FE87CD5}" destId="{D2799EDD-D71A-4C78-8427-FA6993E7C369}" srcOrd="1" destOrd="0" presId="urn:microsoft.com/office/officeart/2005/8/layout/orgChart1"/>
    <dgm:cxn modelId="{0EA9FC44-0A49-460B-A7E2-1490CC6157A5}" type="presParOf" srcId="{20FC4458-936C-4377-AFE2-3B60A7D7C371}" destId="{DE548F2D-875B-46ED-8A52-403518557561}" srcOrd="1" destOrd="0" presId="urn:microsoft.com/office/officeart/2005/8/layout/orgChart1"/>
    <dgm:cxn modelId="{08B87512-6838-490D-B723-44CF505F270B}" type="presParOf" srcId="{20FC4458-936C-4377-AFE2-3B60A7D7C371}" destId="{E5C1F053-1727-4959-93A6-2E654C1E01B6}" srcOrd="2" destOrd="0" presId="urn:microsoft.com/office/officeart/2005/8/layout/orgChart1"/>
    <dgm:cxn modelId="{241D2272-3201-4F7D-A33B-C12837721262}" type="presParOf" srcId="{C35D370B-9D97-473B-B5B6-FA08E686B4DD}" destId="{77F4D6C0-4988-42A0-B0B5-9C160A61C7C4}" srcOrd="2" destOrd="0" presId="urn:microsoft.com/office/officeart/2005/8/layout/orgChart1"/>
    <dgm:cxn modelId="{46B93496-C9CE-45B9-8569-B196E62E3C7A}" type="presParOf" srcId="{50A902D8-DB4B-4A99-841C-9329E405B263}" destId="{E9EA6377-4604-469B-B58E-FC2F266C4AB1}" srcOrd="2" destOrd="0" presId="urn:microsoft.com/office/officeart/2005/8/layout/orgChart1"/>
    <dgm:cxn modelId="{BC911646-E031-468D-97C3-83AFE641CE86}" type="presParOf" srcId="{83CE87F3-B964-4C23-8797-480F84897E4B}" destId="{009916B9-567A-4142-B7E1-5A687F72ADD4}" srcOrd="4" destOrd="0" presId="urn:microsoft.com/office/officeart/2005/8/layout/orgChart1"/>
    <dgm:cxn modelId="{522113BC-BAE1-4395-88D3-D0E4B5EAE513}" type="presParOf" srcId="{83CE87F3-B964-4C23-8797-480F84897E4B}" destId="{3A2A16D4-38E0-4033-930F-00F8F3162E6B}" srcOrd="5" destOrd="0" presId="urn:microsoft.com/office/officeart/2005/8/layout/orgChart1"/>
    <dgm:cxn modelId="{0F3F6F8E-0C05-4838-A6C5-101B7AE87D23}" type="presParOf" srcId="{3A2A16D4-38E0-4033-930F-00F8F3162E6B}" destId="{FF3BB1C8-7E07-44CD-B229-95A951706B5A}" srcOrd="0" destOrd="0" presId="urn:microsoft.com/office/officeart/2005/8/layout/orgChart1"/>
    <dgm:cxn modelId="{3188B262-5681-4B31-9605-7ACC0B6D3B43}" type="presParOf" srcId="{FF3BB1C8-7E07-44CD-B229-95A951706B5A}" destId="{685535E9-4E5B-4929-8F71-A33966682D16}" srcOrd="0" destOrd="0" presId="urn:microsoft.com/office/officeart/2005/8/layout/orgChart1"/>
    <dgm:cxn modelId="{31472CC0-7817-414E-A457-737C967073EB}" type="presParOf" srcId="{FF3BB1C8-7E07-44CD-B229-95A951706B5A}" destId="{FB7D6728-3F16-427A-B58E-2E4B5F74C91B}" srcOrd="1" destOrd="0" presId="urn:microsoft.com/office/officeart/2005/8/layout/orgChart1"/>
    <dgm:cxn modelId="{DB484402-34ED-4CC5-969B-B047B4C6CA73}" type="presParOf" srcId="{3A2A16D4-38E0-4033-930F-00F8F3162E6B}" destId="{8056BBD5-DC88-40C4-A2EF-A71F7DDC5DF2}" srcOrd="1" destOrd="0" presId="urn:microsoft.com/office/officeart/2005/8/layout/orgChart1"/>
    <dgm:cxn modelId="{B1BA0F04-46D3-45CB-8C29-F7117185BFDF}" type="presParOf" srcId="{3A2A16D4-38E0-4033-930F-00F8F3162E6B}" destId="{1524D867-9F56-4128-B86A-0B4B5194A7C7}" srcOrd="2" destOrd="0" presId="urn:microsoft.com/office/officeart/2005/8/layout/orgChart1"/>
    <dgm:cxn modelId="{21BF9DA2-2109-4926-BC26-3F80F15F7647}" type="presParOf" srcId="{681E13C0-B136-4F0C-A22A-3ECB57987658}" destId="{C4F26084-2A6A-4A12-85C8-D5CCCDBAE601}" srcOrd="2" destOrd="0" presId="urn:microsoft.com/office/officeart/2005/8/layout/orgChart1"/>
    <dgm:cxn modelId="{BC90A4A1-5652-42B1-86C4-1520B68A2F0C}" type="presParOf" srcId="{533D5CEC-597F-4A06-AF88-0557B1234BDE}" destId="{7E5F1C8A-E8E0-400B-8F7A-9301A042DDF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9916B9-567A-4142-B7E1-5A687F72ADD4}">
      <dsp:nvSpPr>
        <dsp:cNvPr id="0" name=""/>
        <dsp:cNvSpPr/>
      </dsp:nvSpPr>
      <dsp:spPr>
        <a:xfrm>
          <a:off x="4385309" y="1442227"/>
          <a:ext cx="2647097" cy="368499"/>
        </a:xfrm>
        <a:custGeom>
          <a:avLst/>
          <a:gdLst/>
          <a:ahLst/>
          <a:cxnLst/>
          <a:rect l="0" t="0" r="0" b="0"/>
          <a:pathLst>
            <a:path>
              <a:moveTo>
                <a:pt x="2647097" y="0"/>
              </a:moveTo>
              <a:lnTo>
                <a:pt x="2647097" y="243618"/>
              </a:lnTo>
              <a:lnTo>
                <a:pt x="0" y="243618"/>
              </a:lnTo>
              <a:lnTo>
                <a:pt x="0" y="368499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5F29CE-2EE9-4150-BA60-A08F76DAA3D2}">
      <dsp:nvSpPr>
        <dsp:cNvPr id="0" name=""/>
        <dsp:cNvSpPr/>
      </dsp:nvSpPr>
      <dsp:spPr>
        <a:xfrm>
          <a:off x="6726853" y="3307758"/>
          <a:ext cx="145648" cy="1433346"/>
        </a:xfrm>
        <a:custGeom>
          <a:avLst/>
          <a:gdLst/>
          <a:ahLst/>
          <a:cxnLst/>
          <a:rect l="0" t="0" r="0" b="0"/>
          <a:pathLst>
            <a:path>
              <a:moveTo>
                <a:pt x="145648" y="0"/>
              </a:moveTo>
              <a:lnTo>
                <a:pt x="0" y="1433346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3F8297-5324-483C-BFBB-B210757B198C}">
      <dsp:nvSpPr>
        <dsp:cNvPr id="0" name=""/>
        <dsp:cNvSpPr/>
      </dsp:nvSpPr>
      <dsp:spPr>
        <a:xfrm>
          <a:off x="6749129" y="3307758"/>
          <a:ext cx="123372" cy="609166"/>
        </a:xfrm>
        <a:custGeom>
          <a:avLst/>
          <a:gdLst/>
          <a:ahLst/>
          <a:cxnLst/>
          <a:rect l="0" t="0" r="0" b="0"/>
          <a:pathLst>
            <a:path>
              <a:moveTo>
                <a:pt x="123372" y="0"/>
              </a:moveTo>
              <a:lnTo>
                <a:pt x="0" y="609166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646372-E536-4097-9361-0F46A780312B}">
      <dsp:nvSpPr>
        <dsp:cNvPr id="0" name=""/>
        <dsp:cNvSpPr/>
      </dsp:nvSpPr>
      <dsp:spPr>
        <a:xfrm>
          <a:off x="6274436" y="2337641"/>
          <a:ext cx="1331076" cy="3462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1354"/>
              </a:lnTo>
              <a:lnTo>
                <a:pt x="1331076" y="221354"/>
              </a:lnTo>
              <a:lnTo>
                <a:pt x="1331076" y="346235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B2829D-2A54-492A-9403-530798BCE525}">
      <dsp:nvSpPr>
        <dsp:cNvPr id="0" name=""/>
        <dsp:cNvSpPr/>
      </dsp:nvSpPr>
      <dsp:spPr>
        <a:xfrm>
          <a:off x="5373542" y="3274926"/>
          <a:ext cx="835159" cy="14405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35159" y="1440581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B3D504-35D5-4046-8412-31D600356292}">
      <dsp:nvSpPr>
        <dsp:cNvPr id="0" name=""/>
        <dsp:cNvSpPr/>
      </dsp:nvSpPr>
      <dsp:spPr>
        <a:xfrm>
          <a:off x="5373542" y="3274926"/>
          <a:ext cx="820483" cy="5879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20483" y="587957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DDEF46-FE07-4E57-AF4C-C117019FD2CB}">
      <dsp:nvSpPr>
        <dsp:cNvPr id="0" name=""/>
        <dsp:cNvSpPr/>
      </dsp:nvSpPr>
      <dsp:spPr>
        <a:xfrm>
          <a:off x="4763371" y="2337641"/>
          <a:ext cx="1511065" cy="342613"/>
        </a:xfrm>
        <a:custGeom>
          <a:avLst/>
          <a:gdLst/>
          <a:ahLst/>
          <a:cxnLst/>
          <a:rect l="0" t="0" r="0" b="0"/>
          <a:pathLst>
            <a:path>
              <a:moveTo>
                <a:pt x="1511065" y="0"/>
              </a:moveTo>
              <a:lnTo>
                <a:pt x="1511065" y="217732"/>
              </a:lnTo>
              <a:lnTo>
                <a:pt x="0" y="217732"/>
              </a:lnTo>
              <a:lnTo>
                <a:pt x="0" y="342613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87F3D8-CDB0-49AB-8758-85D486D76ED3}">
      <dsp:nvSpPr>
        <dsp:cNvPr id="0" name=""/>
        <dsp:cNvSpPr/>
      </dsp:nvSpPr>
      <dsp:spPr>
        <a:xfrm>
          <a:off x="6274436" y="1442227"/>
          <a:ext cx="757970" cy="366269"/>
        </a:xfrm>
        <a:custGeom>
          <a:avLst/>
          <a:gdLst/>
          <a:ahLst/>
          <a:cxnLst/>
          <a:rect l="0" t="0" r="0" b="0"/>
          <a:pathLst>
            <a:path>
              <a:moveTo>
                <a:pt x="757970" y="0"/>
              </a:moveTo>
              <a:lnTo>
                <a:pt x="757970" y="241388"/>
              </a:lnTo>
              <a:lnTo>
                <a:pt x="0" y="241388"/>
              </a:lnTo>
              <a:lnTo>
                <a:pt x="0" y="366269"/>
              </a:lnTo>
            </a:path>
          </a:pathLst>
        </a:custGeom>
        <a:noFill/>
        <a:ln w="25400" cap="flat" cmpd="sng" algn="ctr">
          <a:solidFill>
            <a:schemeClr val="tx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A2ECE2-1C57-4656-8AEE-0AE8E66D0C4A}">
      <dsp:nvSpPr>
        <dsp:cNvPr id="0" name=""/>
        <dsp:cNvSpPr/>
      </dsp:nvSpPr>
      <dsp:spPr>
        <a:xfrm>
          <a:off x="7032407" y="1442227"/>
          <a:ext cx="1694684" cy="3669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2072"/>
              </a:lnTo>
              <a:lnTo>
                <a:pt x="1694684" y="242072"/>
              </a:lnTo>
              <a:lnTo>
                <a:pt x="1694684" y="366953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81A377-F54B-4A65-8CEE-5F696FC24AB3}">
      <dsp:nvSpPr>
        <dsp:cNvPr id="0" name=""/>
        <dsp:cNvSpPr/>
      </dsp:nvSpPr>
      <dsp:spPr>
        <a:xfrm>
          <a:off x="5109453" y="597794"/>
          <a:ext cx="1922953" cy="249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80"/>
              </a:lnTo>
              <a:lnTo>
                <a:pt x="1922953" y="124880"/>
              </a:lnTo>
              <a:lnTo>
                <a:pt x="1922953" y="249761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0C75E-C69C-4F07-9CD2-489B5FABCB6D}">
      <dsp:nvSpPr>
        <dsp:cNvPr id="0" name=""/>
        <dsp:cNvSpPr/>
      </dsp:nvSpPr>
      <dsp:spPr>
        <a:xfrm>
          <a:off x="981889" y="1442227"/>
          <a:ext cx="91440" cy="2635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38677"/>
              </a:lnTo>
              <a:lnTo>
                <a:pt x="49751" y="138677"/>
              </a:lnTo>
              <a:lnTo>
                <a:pt x="49751" y="263558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FCCD8B-CCFE-4FCD-AAF2-835EAA45CC31}">
      <dsp:nvSpPr>
        <dsp:cNvPr id="0" name=""/>
        <dsp:cNvSpPr/>
      </dsp:nvSpPr>
      <dsp:spPr>
        <a:xfrm>
          <a:off x="1027609" y="597794"/>
          <a:ext cx="4081844" cy="249761"/>
        </a:xfrm>
        <a:custGeom>
          <a:avLst/>
          <a:gdLst/>
          <a:ahLst/>
          <a:cxnLst/>
          <a:rect l="0" t="0" r="0" b="0"/>
          <a:pathLst>
            <a:path>
              <a:moveTo>
                <a:pt x="4081844" y="0"/>
              </a:moveTo>
              <a:lnTo>
                <a:pt x="4081844" y="124880"/>
              </a:lnTo>
              <a:lnTo>
                <a:pt x="0" y="124880"/>
              </a:lnTo>
              <a:lnTo>
                <a:pt x="0" y="249761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F0DADE-DA22-4CBB-AA05-4F3FCB308B2C}">
      <dsp:nvSpPr>
        <dsp:cNvPr id="0" name=""/>
        <dsp:cNvSpPr/>
      </dsp:nvSpPr>
      <dsp:spPr>
        <a:xfrm>
          <a:off x="2602290" y="3123"/>
          <a:ext cx="5014325" cy="594671"/>
        </a:xfrm>
        <a:prstGeom prst="rect">
          <a:avLst/>
        </a:prstGeom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</a:rPr>
            <a:t>Источники эпидемического анализа</a:t>
          </a:r>
        </a:p>
      </dsp:txBody>
      <dsp:txXfrm>
        <a:off x="2602290" y="3123"/>
        <a:ext cx="5014325" cy="594671"/>
      </dsp:txXfrm>
    </dsp:sp>
    <dsp:sp modelId="{DCFC9C9D-318B-4B42-8455-B74FA1139AF9}">
      <dsp:nvSpPr>
        <dsp:cNvPr id="0" name=""/>
        <dsp:cNvSpPr/>
      </dsp:nvSpPr>
      <dsp:spPr>
        <a:xfrm>
          <a:off x="0" y="847556"/>
          <a:ext cx="2055218" cy="594671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Надзор на основе показателей (НОП)</a:t>
          </a:r>
        </a:p>
      </dsp:txBody>
      <dsp:txXfrm>
        <a:off x="0" y="847556"/>
        <a:ext cx="2055218" cy="594671"/>
      </dsp:txXfrm>
    </dsp:sp>
    <dsp:sp modelId="{186F031B-D164-45C6-AEEF-88478D96D870}">
      <dsp:nvSpPr>
        <dsp:cNvPr id="0" name=""/>
        <dsp:cNvSpPr/>
      </dsp:nvSpPr>
      <dsp:spPr>
        <a:xfrm>
          <a:off x="0" y="1705785"/>
          <a:ext cx="2063282" cy="1922625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ts val="18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sp:txBody>
      <dsp:txXfrm>
        <a:off x="0" y="1705785"/>
        <a:ext cx="2063282" cy="1922625"/>
      </dsp:txXfrm>
    </dsp:sp>
    <dsp:sp modelId="{4EEACEDB-4FDE-4620-9D82-683F265FC5CD}">
      <dsp:nvSpPr>
        <dsp:cNvPr id="0" name=""/>
        <dsp:cNvSpPr/>
      </dsp:nvSpPr>
      <dsp:spPr>
        <a:xfrm>
          <a:off x="5406767" y="847556"/>
          <a:ext cx="3251280" cy="594671"/>
        </a:xfrm>
        <a:prstGeom prst="rect">
          <a:avLst/>
        </a:prstGeom>
        <a:solidFill>
          <a:srgbClr val="69AE27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Надзор на основе событий (НОС)</a:t>
          </a:r>
        </a:p>
      </dsp:txBody>
      <dsp:txXfrm>
        <a:off x="5406767" y="847556"/>
        <a:ext cx="3251280" cy="594671"/>
      </dsp:txXfrm>
    </dsp:sp>
    <dsp:sp modelId="{9FF3A39D-0905-4C97-9D51-3FC2F3A87DBE}">
      <dsp:nvSpPr>
        <dsp:cNvPr id="0" name=""/>
        <dsp:cNvSpPr/>
      </dsp:nvSpPr>
      <dsp:spPr>
        <a:xfrm>
          <a:off x="7831345" y="1809181"/>
          <a:ext cx="1791494" cy="682224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</a:rPr>
            <a:t>Открытые официальные источники </a:t>
          </a:r>
        </a:p>
      </dsp:txBody>
      <dsp:txXfrm>
        <a:off x="7831345" y="1809181"/>
        <a:ext cx="1791494" cy="682224"/>
      </dsp:txXfrm>
    </dsp:sp>
    <dsp:sp modelId="{2CA59586-9F06-4B39-8838-CA47892FF3C1}">
      <dsp:nvSpPr>
        <dsp:cNvPr id="0" name=""/>
        <dsp:cNvSpPr/>
      </dsp:nvSpPr>
      <dsp:spPr>
        <a:xfrm>
          <a:off x="5502173" y="1808497"/>
          <a:ext cx="1544527" cy="529144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</a:rPr>
            <a:t>Неофициальные источники</a:t>
          </a:r>
        </a:p>
      </dsp:txBody>
      <dsp:txXfrm>
        <a:off x="5502173" y="1808497"/>
        <a:ext cx="1544527" cy="529144"/>
      </dsp:txXfrm>
    </dsp:sp>
    <dsp:sp modelId="{2A57D823-3AA5-4A4B-AAD3-D613E6546A7C}">
      <dsp:nvSpPr>
        <dsp:cNvPr id="0" name=""/>
        <dsp:cNvSpPr/>
      </dsp:nvSpPr>
      <dsp:spPr>
        <a:xfrm>
          <a:off x="4000658" y="2680255"/>
          <a:ext cx="1525426" cy="594671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</a:rPr>
            <a:t>Веб-агрегаторы</a:t>
          </a:r>
        </a:p>
      </dsp:txBody>
      <dsp:txXfrm>
        <a:off x="4000658" y="2680255"/>
        <a:ext cx="1525426" cy="594671"/>
      </dsp:txXfrm>
    </dsp:sp>
    <dsp:sp modelId="{8D0C13AB-C462-43E3-A3AF-A564B358527F}">
      <dsp:nvSpPr>
        <dsp:cNvPr id="0" name=""/>
        <dsp:cNvSpPr/>
      </dsp:nvSpPr>
      <dsp:spPr>
        <a:xfrm>
          <a:off x="3410322" y="3480522"/>
          <a:ext cx="2783702" cy="764723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Модерируемые </a:t>
          </a:r>
        </a:p>
      </dsp:txBody>
      <dsp:txXfrm>
        <a:off x="3410322" y="3480522"/>
        <a:ext cx="2783702" cy="764723"/>
      </dsp:txXfrm>
    </dsp:sp>
    <dsp:sp modelId="{CE8A23E9-2B39-44A2-9480-E3D4A161EC0C}">
      <dsp:nvSpPr>
        <dsp:cNvPr id="0" name=""/>
        <dsp:cNvSpPr/>
      </dsp:nvSpPr>
      <dsp:spPr>
        <a:xfrm>
          <a:off x="3424999" y="4337752"/>
          <a:ext cx="2783702" cy="755511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Автоматические </a:t>
          </a:r>
        </a:p>
      </dsp:txBody>
      <dsp:txXfrm>
        <a:off x="3424999" y="4337752"/>
        <a:ext cx="2783702" cy="755511"/>
      </dsp:txXfrm>
    </dsp:sp>
    <dsp:sp modelId="{FAC8978D-8A9E-41DD-91FC-B3447CB1444B}">
      <dsp:nvSpPr>
        <dsp:cNvPr id="0" name=""/>
        <dsp:cNvSpPr/>
      </dsp:nvSpPr>
      <dsp:spPr>
        <a:xfrm>
          <a:off x="6689249" y="2683877"/>
          <a:ext cx="1832526" cy="623881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</a:rPr>
            <a:t>Социальные сети</a:t>
          </a:r>
        </a:p>
      </dsp:txBody>
      <dsp:txXfrm>
        <a:off x="6689249" y="2683877"/>
        <a:ext cx="1832526" cy="623881"/>
      </dsp:txXfrm>
    </dsp:sp>
    <dsp:sp modelId="{3B102C13-2265-449E-9664-BE03570BD9D1}">
      <dsp:nvSpPr>
        <dsp:cNvPr id="0" name=""/>
        <dsp:cNvSpPr/>
      </dsp:nvSpPr>
      <dsp:spPr>
        <a:xfrm>
          <a:off x="6749129" y="3531372"/>
          <a:ext cx="2738686" cy="771104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Ручной мониторинг </a:t>
          </a:r>
        </a:p>
      </dsp:txBody>
      <dsp:txXfrm>
        <a:off x="6749129" y="3531372"/>
        <a:ext cx="2738686" cy="771104"/>
      </dsp:txXfrm>
    </dsp:sp>
    <dsp:sp modelId="{6053D35F-DC01-4439-B53C-3B0A4A855C70}">
      <dsp:nvSpPr>
        <dsp:cNvPr id="0" name=""/>
        <dsp:cNvSpPr/>
      </dsp:nvSpPr>
      <dsp:spPr>
        <a:xfrm>
          <a:off x="6726853" y="4368528"/>
          <a:ext cx="2760962" cy="74515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Автоматический мониторинг</a:t>
          </a:r>
        </a:p>
      </dsp:txBody>
      <dsp:txXfrm>
        <a:off x="6726853" y="4368528"/>
        <a:ext cx="2760962" cy="745152"/>
      </dsp:txXfrm>
    </dsp:sp>
    <dsp:sp modelId="{685535E9-4E5B-4929-8F71-A33966682D16}">
      <dsp:nvSpPr>
        <dsp:cNvPr id="0" name=""/>
        <dsp:cNvSpPr/>
      </dsp:nvSpPr>
      <dsp:spPr>
        <a:xfrm>
          <a:off x="3501658" y="1810727"/>
          <a:ext cx="1767302" cy="807842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</a:rPr>
            <a:t>Ограниченные платформы</a:t>
          </a:r>
        </a:p>
      </dsp:txBody>
      <dsp:txXfrm>
        <a:off x="3501658" y="1810727"/>
        <a:ext cx="1767302" cy="80784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9916B9-567A-4142-B7E1-5A687F72ADD4}">
      <dsp:nvSpPr>
        <dsp:cNvPr id="0" name=""/>
        <dsp:cNvSpPr/>
      </dsp:nvSpPr>
      <dsp:spPr>
        <a:xfrm>
          <a:off x="3278963" y="1507403"/>
          <a:ext cx="3491319" cy="385138"/>
        </a:xfrm>
        <a:custGeom>
          <a:avLst/>
          <a:gdLst/>
          <a:ahLst/>
          <a:cxnLst/>
          <a:rect l="0" t="0" r="0" b="0"/>
          <a:pathLst>
            <a:path>
              <a:moveTo>
                <a:pt x="3491319" y="0"/>
              </a:moveTo>
              <a:lnTo>
                <a:pt x="3491319" y="254618"/>
              </a:lnTo>
              <a:lnTo>
                <a:pt x="0" y="254618"/>
              </a:lnTo>
              <a:lnTo>
                <a:pt x="0" y="385138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5F29CE-2EE9-4150-BA60-A08F76DAA3D2}">
      <dsp:nvSpPr>
        <dsp:cNvPr id="0" name=""/>
        <dsp:cNvSpPr/>
      </dsp:nvSpPr>
      <dsp:spPr>
        <a:xfrm>
          <a:off x="7080925" y="3495124"/>
          <a:ext cx="206769" cy="1502277"/>
        </a:xfrm>
        <a:custGeom>
          <a:avLst/>
          <a:gdLst/>
          <a:ahLst/>
          <a:cxnLst/>
          <a:rect l="0" t="0" r="0" b="0"/>
          <a:pathLst>
            <a:path>
              <a:moveTo>
                <a:pt x="206769" y="0"/>
              </a:moveTo>
              <a:lnTo>
                <a:pt x="0" y="1502277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3F8297-5324-483C-BFBB-B210757B198C}">
      <dsp:nvSpPr>
        <dsp:cNvPr id="0" name=""/>
        <dsp:cNvSpPr/>
      </dsp:nvSpPr>
      <dsp:spPr>
        <a:xfrm>
          <a:off x="7104207" y="3495124"/>
          <a:ext cx="183486" cy="636671"/>
        </a:xfrm>
        <a:custGeom>
          <a:avLst/>
          <a:gdLst/>
          <a:ahLst/>
          <a:cxnLst/>
          <a:rect l="0" t="0" r="0" b="0"/>
          <a:pathLst>
            <a:path>
              <a:moveTo>
                <a:pt x="183486" y="0"/>
              </a:moveTo>
              <a:lnTo>
                <a:pt x="0" y="636671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646372-E536-4097-9361-0F46A780312B}">
      <dsp:nvSpPr>
        <dsp:cNvPr id="0" name=""/>
        <dsp:cNvSpPr/>
      </dsp:nvSpPr>
      <dsp:spPr>
        <a:xfrm>
          <a:off x="6517174" y="2511733"/>
          <a:ext cx="1391177" cy="3618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349"/>
              </a:lnTo>
              <a:lnTo>
                <a:pt x="1391177" y="231349"/>
              </a:lnTo>
              <a:lnTo>
                <a:pt x="1391177" y="361868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B2829D-2A54-492A-9403-530798BCE525}">
      <dsp:nvSpPr>
        <dsp:cNvPr id="0" name=""/>
        <dsp:cNvSpPr/>
      </dsp:nvSpPr>
      <dsp:spPr>
        <a:xfrm>
          <a:off x="5757415" y="3491339"/>
          <a:ext cx="872869" cy="15006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72869" y="1500650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B3D504-35D5-4046-8412-31D600356292}">
      <dsp:nvSpPr>
        <dsp:cNvPr id="0" name=""/>
        <dsp:cNvSpPr/>
      </dsp:nvSpPr>
      <dsp:spPr>
        <a:xfrm>
          <a:off x="5757415" y="3491339"/>
          <a:ext cx="857530" cy="6145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57530" y="614505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DDEF46-FE07-4E57-AF4C-C117019FD2CB}">
      <dsp:nvSpPr>
        <dsp:cNvPr id="0" name=""/>
        <dsp:cNvSpPr/>
      </dsp:nvSpPr>
      <dsp:spPr>
        <a:xfrm>
          <a:off x="5119694" y="2511733"/>
          <a:ext cx="1397479" cy="358083"/>
        </a:xfrm>
        <a:custGeom>
          <a:avLst/>
          <a:gdLst/>
          <a:ahLst/>
          <a:cxnLst/>
          <a:rect l="0" t="0" r="0" b="0"/>
          <a:pathLst>
            <a:path>
              <a:moveTo>
                <a:pt x="1397479" y="0"/>
              </a:moveTo>
              <a:lnTo>
                <a:pt x="1397479" y="227564"/>
              </a:lnTo>
              <a:lnTo>
                <a:pt x="0" y="227564"/>
              </a:lnTo>
              <a:lnTo>
                <a:pt x="0" y="358083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87F3D8-CDB0-49AB-8758-85D486D76ED3}">
      <dsp:nvSpPr>
        <dsp:cNvPr id="0" name=""/>
        <dsp:cNvSpPr/>
      </dsp:nvSpPr>
      <dsp:spPr>
        <a:xfrm>
          <a:off x="6517174" y="1507403"/>
          <a:ext cx="253108" cy="382807"/>
        </a:xfrm>
        <a:custGeom>
          <a:avLst/>
          <a:gdLst/>
          <a:ahLst/>
          <a:cxnLst/>
          <a:rect l="0" t="0" r="0" b="0"/>
          <a:pathLst>
            <a:path>
              <a:moveTo>
                <a:pt x="253108" y="0"/>
              </a:moveTo>
              <a:lnTo>
                <a:pt x="253108" y="252288"/>
              </a:lnTo>
              <a:lnTo>
                <a:pt x="0" y="252288"/>
              </a:lnTo>
              <a:lnTo>
                <a:pt x="0" y="382807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A2ECE2-1C57-4656-8AEE-0AE8E66D0C4A}">
      <dsp:nvSpPr>
        <dsp:cNvPr id="0" name=""/>
        <dsp:cNvSpPr/>
      </dsp:nvSpPr>
      <dsp:spPr>
        <a:xfrm>
          <a:off x="6770282" y="1507403"/>
          <a:ext cx="2495902" cy="3835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3002"/>
              </a:lnTo>
              <a:lnTo>
                <a:pt x="2495902" y="253002"/>
              </a:lnTo>
              <a:lnTo>
                <a:pt x="2495902" y="383522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81A377-F54B-4A65-8CEE-5F696FC24AB3}">
      <dsp:nvSpPr>
        <dsp:cNvPr id="0" name=""/>
        <dsp:cNvSpPr/>
      </dsp:nvSpPr>
      <dsp:spPr>
        <a:xfrm>
          <a:off x="5120952" y="624841"/>
          <a:ext cx="1649330" cy="2610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519"/>
              </a:lnTo>
              <a:lnTo>
                <a:pt x="1649330" y="130519"/>
              </a:lnTo>
              <a:lnTo>
                <a:pt x="1649330" y="261039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0C75E-C69C-4F07-9CD2-489B5FABCB6D}">
      <dsp:nvSpPr>
        <dsp:cNvPr id="0" name=""/>
        <dsp:cNvSpPr/>
      </dsp:nvSpPr>
      <dsp:spPr>
        <a:xfrm>
          <a:off x="1028288" y="1507403"/>
          <a:ext cx="91440" cy="2754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4938"/>
              </a:lnTo>
              <a:lnTo>
                <a:pt x="49933" y="144938"/>
              </a:lnTo>
              <a:lnTo>
                <a:pt x="49933" y="275458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FCCD8B-CCFE-4FCD-AAF2-835EAA45CC31}">
      <dsp:nvSpPr>
        <dsp:cNvPr id="0" name=""/>
        <dsp:cNvSpPr/>
      </dsp:nvSpPr>
      <dsp:spPr>
        <a:xfrm>
          <a:off x="1074008" y="624841"/>
          <a:ext cx="4046943" cy="261039"/>
        </a:xfrm>
        <a:custGeom>
          <a:avLst/>
          <a:gdLst/>
          <a:ahLst/>
          <a:cxnLst/>
          <a:rect l="0" t="0" r="0" b="0"/>
          <a:pathLst>
            <a:path>
              <a:moveTo>
                <a:pt x="4046943" y="0"/>
              </a:moveTo>
              <a:lnTo>
                <a:pt x="4046943" y="130519"/>
              </a:lnTo>
              <a:lnTo>
                <a:pt x="0" y="130519"/>
              </a:lnTo>
              <a:lnTo>
                <a:pt x="0" y="261039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F0DADE-DA22-4CBB-AA05-4F3FCB308B2C}">
      <dsp:nvSpPr>
        <dsp:cNvPr id="0" name=""/>
        <dsp:cNvSpPr/>
      </dsp:nvSpPr>
      <dsp:spPr>
        <a:xfrm>
          <a:off x="2500584" y="3319"/>
          <a:ext cx="5240736" cy="621522"/>
        </a:xfrm>
        <a:prstGeom prst="rect">
          <a:avLst/>
        </a:prstGeom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>
              <a:solidFill>
                <a:schemeClr val="tx1"/>
              </a:solidFill>
            </a:rPr>
            <a:t>Источники эпидемического анализа</a:t>
          </a:r>
        </a:p>
      </dsp:txBody>
      <dsp:txXfrm>
        <a:off x="2500584" y="3319"/>
        <a:ext cx="5240736" cy="621522"/>
      </dsp:txXfrm>
    </dsp:sp>
    <dsp:sp modelId="{DCFC9C9D-318B-4B42-8455-B74FA1139AF9}">
      <dsp:nvSpPr>
        <dsp:cNvPr id="0" name=""/>
        <dsp:cNvSpPr/>
      </dsp:nvSpPr>
      <dsp:spPr>
        <a:xfrm>
          <a:off x="0" y="885881"/>
          <a:ext cx="2148017" cy="621522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Надзор на основе показателей (НОП)</a:t>
          </a:r>
        </a:p>
      </dsp:txBody>
      <dsp:txXfrm>
        <a:off x="0" y="885881"/>
        <a:ext cx="2148017" cy="621522"/>
      </dsp:txXfrm>
    </dsp:sp>
    <dsp:sp modelId="{186F031B-D164-45C6-AEEF-88478D96D870}">
      <dsp:nvSpPr>
        <dsp:cNvPr id="0" name=""/>
        <dsp:cNvSpPr/>
      </dsp:nvSpPr>
      <dsp:spPr>
        <a:xfrm>
          <a:off x="0" y="1782861"/>
          <a:ext cx="2156445" cy="2009436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ts val="18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sp:txBody>
      <dsp:txXfrm>
        <a:off x="0" y="1782861"/>
        <a:ext cx="2156445" cy="2009436"/>
      </dsp:txXfrm>
    </dsp:sp>
    <dsp:sp modelId="{4EEACEDB-4FDE-4620-9D82-683F265FC5CD}">
      <dsp:nvSpPr>
        <dsp:cNvPr id="0" name=""/>
        <dsp:cNvSpPr/>
      </dsp:nvSpPr>
      <dsp:spPr>
        <a:xfrm>
          <a:off x="5071240" y="885881"/>
          <a:ext cx="3398084" cy="621522"/>
        </a:xfrm>
        <a:prstGeom prst="rect">
          <a:avLst/>
        </a:prstGeom>
        <a:solidFill>
          <a:srgbClr val="69AE27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Надзор на основе событий (НОС)</a:t>
          </a:r>
        </a:p>
      </dsp:txBody>
      <dsp:txXfrm>
        <a:off x="5071240" y="885881"/>
        <a:ext cx="3398084" cy="621522"/>
      </dsp:txXfrm>
    </dsp:sp>
    <dsp:sp modelId="{9FF3A39D-0905-4C97-9D51-3FC2F3A87DBE}">
      <dsp:nvSpPr>
        <dsp:cNvPr id="0" name=""/>
        <dsp:cNvSpPr/>
      </dsp:nvSpPr>
      <dsp:spPr>
        <a:xfrm>
          <a:off x="8329992" y="1890925"/>
          <a:ext cx="1872384" cy="713028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Открытые официальные источники </a:t>
          </a:r>
        </a:p>
      </dsp:txBody>
      <dsp:txXfrm>
        <a:off x="8329992" y="1890925"/>
        <a:ext cx="1872384" cy="713028"/>
      </dsp:txXfrm>
    </dsp:sp>
    <dsp:sp modelId="{2CA59586-9F06-4B39-8838-CA47892FF3C1}">
      <dsp:nvSpPr>
        <dsp:cNvPr id="0" name=""/>
        <dsp:cNvSpPr/>
      </dsp:nvSpPr>
      <dsp:spPr>
        <a:xfrm>
          <a:off x="5895652" y="1890211"/>
          <a:ext cx="1243044" cy="621522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Неофициальные источники</a:t>
          </a:r>
        </a:p>
      </dsp:txBody>
      <dsp:txXfrm>
        <a:off x="5895652" y="1890211"/>
        <a:ext cx="1243044" cy="621522"/>
      </dsp:txXfrm>
    </dsp:sp>
    <dsp:sp modelId="{2A57D823-3AA5-4A4B-AAD3-D613E6546A7C}">
      <dsp:nvSpPr>
        <dsp:cNvPr id="0" name=""/>
        <dsp:cNvSpPr/>
      </dsp:nvSpPr>
      <dsp:spPr>
        <a:xfrm>
          <a:off x="4322542" y="2869816"/>
          <a:ext cx="1594303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Веб-агрегаторы</a:t>
          </a:r>
        </a:p>
      </dsp:txBody>
      <dsp:txXfrm>
        <a:off x="4322542" y="2869816"/>
        <a:ext cx="1594303" cy="621522"/>
      </dsp:txXfrm>
    </dsp:sp>
    <dsp:sp modelId="{8D0C13AB-C462-43E3-A3AF-A564B358527F}">
      <dsp:nvSpPr>
        <dsp:cNvPr id="0" name=""/>
        <dsp:cNvSpPr/>
      </dsp:nvSpPr>
      <dsp:spPr>
        <a:xfrm>
          <a:off x="3705551" y="3706217"/>
          <a:ext cx="2909394" cy="79925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Модерируемые </a:t>
          </a:r>
        </a:p>
      </dsp:txBody>
      <dsp:txXfrm>
        <a:off x="3705551" y="3706217"/>
        <a:ext cx="2909394" cy="799252"/>
      </dsp:txXfrm>
    </dsp:sp>
    <dsp:sp modelId="{CE8A23E9-2B39-44A2-9480-E3D4A161EC0C}">
      <dsp:nvSpPr>
        <dsp:cNvPr id="0" name=""/>
        <dsp:cNvSpPr/>
      </dsp:nvSpPr>
      <dsp:spPr>
        <a:xfrm>
          <a:off x="3720890" y="4597176"/>
          <a:ext cx="2909394" cy="789625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Автоматический </a:t>
          </a:r>
        </a:p>
      </dsp:txBody>
      <dsp:txXfrm>
        <a:off x="3720890" y="4597176"/>
        <a:ext cx="2909394" cy="789625"/>
      </dsp:txXfrm>
    </dsp:sp>
    <dsp:sp modelId="{FAC8978D-8A9E-41DD-91FC-B3447CB1444B}">
      <dsp:nvSpPr>
        <dsp:cNvPr id="0" name=""/>
        <dsp:cNvSpPr/>
      </dsp:nvSpPr>
      <dsp:spPr>
        <a:xfrm>
          <a:off x="7132530" y="2873602"/>
          <a:ext cx="1551642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Социальные сети</a:t>
          </a:r>
        </a:p>
      </dsp:txBody>
      <dsp:txXfrm>
        <a:off x="7132530" y="2873602"/>
        <a:ext cx="1551642" cy="621522"/>
      </dsp:txXfrm>
    </dsp:sp>
    <dsp:sp modelId="{3B102C13-2265-449E-9664-BE03570BD9D1}">
      <dsp:nvSpPr>
        <dsp:cNvPr id="0" name=""/>
        <dsp:cNvSpPr/>
      </dsp:nvSpPr>
      <dsp:spPr>
        <a:xfrm>
          <a:off x="7104207" y="3728835"/>
          <a:ext cx="2862345" cy="805921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Ручной мониторинг </a:t>
          </a:r>
        </a:p>
      </dsp:txBody>
      <dsp:txXfrm>
        <a:off x="7104207" y="3728835"/>
        <a:ext cx="2862345" cy="805921"/>
      </dsp:txXfrm>
    </dsp:sp>
    <dsp:sp modelId="{6053D35F-DC01-4439-B53C-3B0A4A855C70}">
      <dsp:nvSpPr>
        <dsp:cNvPr id="0" name=""/>
        <dsp:cNvSpPr/>
      </dsp:nvSpPr>
      <dsp:spPr>
        <a:xfrm>
          <a:off x="7080925" y="4608002"/>
          <a:ext cx="2885627" cy="778798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Автоматический мониторинг</a:t>
          </a:r>
        </a:p>
      </dsp:txBody>
      <dsp:txXfrm>
        <a:off x="7080925" y="4608002"/>
        <a:ext cx="2885627" cy="778798"/>
      </dsp:txXfrm>
    </dsp:sp>
    <dsp:sp modelId="{685535E9-4E5B-4929-8F71-A33966682D16}">
      <dsp:nvSpPr>
        <dsp:cNvPr id="0" name=""/>
        <dsp:cNvSpPr/>
      </dsp:nvSpPr>
      <dsp:spPr>
        <a:xfrm>
          <a:off x="2355412" y="1892541"/>
          <a:ext cx="1847101" cy="844319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Ограниченные платформы</a:t>
          </a:r>
        </a:p>
      </dsp:txBody>
      <dsp:txXfrm>
        <a:off x="2355412" y="1892541"/>
        <a:ext cx="1847101" cy="84431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9916B9-567A-4142-B7E1-5A687F72ADD4}">
      <dsp:nvSpPr>
        <dsp:cNvPr id="0" name=""/>
        <dsp:cNvSpPr/>
      </dsp:nvSpPr>
      <dsp:spPr>
        <a:xfrm>
          <a:off x="3278963" y="1507403"/>
          <a:ext cx="3491319" cy="385138"/>
        </a:xfrm>
        <a:custGeom>
          <a:avLst/>
          <a:gdLst/>
          <a:ahLst/>
          <a:cxnLst/>
          <a:rect l="0" t="0" r="0" b="0"/>
          <a:pathLst>
            <a:path>
              <a:moveTo>
                <a:pt x="3491319" y="0"/>
              </a:moveTo>
              <a:lnTo>
                <a:pt x="3491319" y="254618"/>
              </a:lnTo>
              <a:lnTo>
                <a:pt x="0" y="254618"/>
              </a:lnTo>
              <a:lnTo>
                <a:pt x="0" y="385138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5F29CE-2EE9-4150-BA60-A08F76DAA3D2}">
      <dsp:nvSpPr>
        <dsp:cNvPr id="0" name=""/>
        <dsp:cNvSpPr/>
      </dsp:nvSpPr>
      <dsp:spPr>
        <a:xfrm>
          <a:off x="7080925" y="3495124"/>
          <a:ext cx="206769" cy="1502277"/>
        </a:xfrm>
        <a:custGeom>
          <a:avLst/>
          <a:gdLst/>
          <a:ahLst/>
          <a:cxnLst/>
          <a:rect l="0" t="0" r="0" b="0"/>
          <a:pathLst>
            <a:path>
              <a:moveTo>
                <a:pt x="206769" y="0"/>
              </a:moveTo>
              <a:lnTo>
                <a:pt x="0" y="1502277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3F8297-5324-483C-BFBB-B210757B198C}">
      <dsp:nvSpPr>
        <dsp:cNvPr id="0" name=""/>
        <dsp:cNvSpPr/>
      </dsp:nvSpPr>
      <dsp:spPr>
        <a:xfrm>
          <a:off x="7104207" y="3495124"/>
          <a:ext cx="183486" cy="636671"/>
        </a:xfrm>
        <a:custGeom>
          <a:avLst/>
          <a:gdLst/>
          <a:ahLst/>
          <a:cxnLst/>
          <a:rect l="0" t="0" r="0" b="0"/>
          <a:pathLst>
            <a:path>
              <a:moveTo>
                <a:pt x="183486" y="0"/>
              </a:moveTo>
              <a:lnTo>
                <a:pt x="0" y="636671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646372-E536-4097-9361-0F46A780312B}">
      <dsp:nvSpPr>
        <dsp:cNvPr id="0" name=""/>
        <dsp:cNvSpPr/>
      </dsp:nvSpPr>
      <dsp:spPr>
        <a:xfrm>
          <a:off x="6517174" y="2511733"/>
          <a:ext cx="1391177" cy="3618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349"/>
              </a:lnTo>
              <a:lnTo>
                <a:pt x="1391177" y="231349"/>
              </a:lnTo>
              <a:lnTo>
                <a:pt x="1391177" y="361868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B2829D-2A54-492A-9403-530798BCE525}">
      <dsp:nvSpPr>
        <dsp:cNvPr id="0" name=""/>
        <dsp:cNvSpPr/>
      </dsp:nvSpPr>
      <dsp:spPr>
        <a:xfrm>
          <a:off x="5757415" y="3491339"/>
          <a:ext cx="872869" cy="15006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72869" y="1500650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B3D504-35D5-4046-8412-31D600356292}">
      <dsp:nvSpPr>
        <dsp:cNvPr id="0" name=""/>
        <dsp:cNvSpPr/>
      </dsp:nvSpPr>
      <dsp:spPr>
        <a:xfrm>
          <a:off x="5757415" y="3491339"/>
          <a:ext cx="857530" cy="6145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57530" y="614505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DDEF46-FE07-4E57-AF4C-C117019FD2CB}">
      <dsp:nvSpPr>
        <dsp:cNvPr id="0" name=""/>
        <dsp:cNvSpPr/>
      </dsp:nvSpPr>
      <dsp:spPr>
        <a:xfrm>
          <a:off x="5119694" y="2511733"/>
          <a:ext cx="1397479" cy="358083"/>
        </a:xfrm>
        <a:custGeom>
          <a:avLst/>
          <a:gdLst/>
          <a:ahLst/>
          <a:cxnLst/>
          <a:rect l="0" t="0" r="0" b="0"/>
          <a:pathLst>
            <a:path>
              <a:moveTo>
                <a:pt x="1397479" y="0"/>
              </a:moveTo>
              <a:lnTo>
                <a:pt x="1397479" y="227564"/>
              </a:lnTo>
              <a:lnTo>
                <a:pt x="0" y="227564"/>
              </a:lnTo>
              <a:lnTo>
                <a:pt x="0" y="358083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87F3D8-CDB0-49AB-8758-85D486D76ED3}">
      <dsp:nvSpPr>
        <dsp:cNvPr id="0" name=""/>
        <dsp:cNvSpPr/>
      </dsp:nvSpPr>
      <dsp:spPr>
        <a:xfrm>
          <a:off x="6517174" y="1507403"/>
          <a:ext cx="253108" cy="382807"/>
        </a:xfrm>
        <a:custGeom>
          <a:avLst/>
          <a:gdLst/>
          <a:ahLst/>
          <a:cxnLst/>
          <a:rect l="0" t="0" r="0" b="0"/>
          <a:pathLst>
            <a:path>
              <a:moveTo>
                <a:pt x="253108" y="0"/>
              </a:moveTo>
              <a:lnTo>
                <a:pt x="253108" y="252288"/>
              </a:lnTo>
              <a:lnTo>
                <a:pt x="0" y="252288"/>
              </a:lnTo>
              <a:lnTo>
                <a:pt x="0" y="382807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A2ECE2-1C57-4656-8AEE-0AE8E66D0C4A}">
      <dsp:nvSpPr>
        <dsp:cNvPr id="0" name=""/>
        <dsp:cNvSpPr/>
      </dsp:nvSpPr>
      <dsp:spPr>
        <a:xfrm>
          <a:off x="6770282" y="1507403"/>
          <a:ext cx="2495902" cy="3835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3002"/>
              </a:lnTo>
              <a:lnTo>
                <a:pt x="2495902" y="253002"/>
              </a:lnTo>
              <a:lnTo>
                <a:pt x="2495902" y="383522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81A377-F54B-4A65-8CEE-5F696FC24AB3}">
      <dsp:nvSpPr>
        <dsp:cNvPr id="0" name=""/>
        <dsp:cNvSpPr/>
      </dsp:nvSpPr>
      <dsp:spPr>
        <a:xfrm>
          <a:off x="5120952" y="624841"/>
          <a:ext cx="1649330" cy="2610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519"/>
              </a:lnTo>
              <a:lnTo>
                <a:pt x="1649330" y="130519"/>
              </a:lnTo>
              <a:lnTo>
                <a:pt x="1649330" y="261039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0C75E-C69C-4F07-9CD2-489B5FABCB6D}">
      <dsp:nvSpPr>
        <dsp:cNvPr id="0" name=""/>
        <dsp:cNvSpPr/>
      </dsp:nvSpPr>
      <dsp:spPr>
        <a:xfrm>
          <a:off x="1028288" y="1507403"/>
          <a:ext cx="91440" cy="2754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4938"/>
              </a:lnTo>
              <a:lnTo>
                <a:pt x="49933" y="144938"/>
              </a:lnTo>
              <a:lnTo>
                <a:pt x="49933" y="275458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FCCD8B-CCFE-4FCD-AAF2-835EAA45CC31}">
      <dsp:nvSpPr>
        <dsp:cNvPr id="0" name=""/>
        <dsp:cNvSpPr/>
      </dsp:nvSpPr>
      <dsp:spPr>
        <a:xfrm>
          <a:off x="1074008" y="624841"/>
          <a:ext cx="4046943" cy="261039"/>
        </a:xfrm>
        <a:custGeom>
          <a:avLst/>
          <a:gdLst/>
          <a:ahLst/>
          <a:cxnLst/>
          <a:rect l="0" t="0" r="0" b="0"/>
          <a:pathLst>
            <a:path>
              <a:moveTo>
                <a:pt x="4046943" y="0"/>
              </a:moveTo>
              <a:lnTo>
                <a:pt x="4046943" y="130519"/>
              </a:lnTo>
              <a:lnTo>
                <a:pt x="0" y="130519"/>
              </a:lnTo>
              <a:lnTo>
                <a:pt x="0" y="261039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F0DADE-DA22-4CBB-AA05-4F3FCB308B2C}">
      <dsp:nvSpPr>
        <dsp:cNvPr id="0" name=""/>
        <dsp:cNvSpPr/>
      </dsp:nvSpPr>
      <dsp:spPr>
        <a:xfrm>
          <a:off x="2500584" y="3319"/>
          <a:ext cx="5240736" cy="621522"/>
        </a:xfrm>
        <a:prstGeom prst="rect">
          <a:avLst/>
        </a:prstGeom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>
              <a:solidFill>
                <a:schemeClr val="tx1"/>
              </a:solidFill>
            </a:rPr>
            <a:t>Источники эпидемического анализа</a:t>
          </a:r>
        </a:p>
      </dsp:txBody>
      <dsp:txXfrm>
        <a:off x="2500584" y="3319"/>
        <a:ext cx="5240736" cy="621522"/>
      </dsp:txXfrm>
    </dsp:sp>
    <dsp:sp modelId="{DCFC9C9D-318B-4B42-8455-B74FA1139AF9}">
      <dsp:nvSpPr>
        <dsp:cNvPr id="0" name=""/>
        <dsp:cNvSpPr/>
      </dsp:nvSpPr>
      <dsp:spPr>
        <a:xfrm>
          <a:off x="0" y="885881"/>
          <a:ext cx="2148017" cy="621522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Надзор основе показателей (НОП)</a:t>
          </a:r>
        </a:p>
      </dsp:txBody>
      <dsp:txXfrm>
        <a:off x="0" y="885881"/>
        <a:ext cx="2148017" cy="621522"/>
      </dsp:txXfrm>
    </dsp:sp>
    <dsp:sp modelId="{186F031B-D164-45C6-AEEF-88478D96D870}">
      <dsp:nvSpPr>
        <dsp:cNvPr id="0" name=""/>
        <dsp:cNvSpPr/>
      </dsp:nvSpPr>
      <dsp:spPr>
        <a:xfrm>
          <a:off x="0" y="1782861"/>
          <a:ext cx="2156445" cy="2009436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ts val="18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sp:txBody>
      <dsp:txXfrm>
        <a:off x="0" y="1782861"/>
        <a:ext cx="2156445" cy="2009436"/>
      </dsp:txXfrm>
    </dsp:sp>
    <dsp:sp modelId="{4EEACEDB-4FDE-4620-9D82-683F265FC5CD}">
      <dsp:nvSpPr>
        <dsp:cNvPr id="0" name=""/>
        <dsp:cNvSpPr/>
      </dsp:nvSpPr>
      <dsp:spPr>
        <a:xfrm>
          <a:off x="5071240" y="885881"/>
          <a:ext cx="3398084" cy="621522"/>
        </a:xfrm>
        <a:prstGeom prst="rect">
          <a:avLst/>
        </a:prstGeom>
        <a:solidFill>
          <a:srgbClr val="69AE27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Надзор на основе событий (НОС)</a:t>
          </a:r>
        </a:p>
      </dsp:txBody>
      <dsp:txXfrm>
        <a:off x="5071240" y="885881"/>
        <a:ext cx="3398084" cy="621522"/>
      </dsp:txXfrm>
    </dsp:sp>
    <dsp:sp modelId="{9FF3A39D-0905-4C97-9D51-3FC2F3A87DBE}">
      <dsp:nvSpPr>
        <dsp:cNvPr id="0" name=""/>
        <dsp:cNvSpPr/>
      </dsp:nvSpPr>
      <dsp:spPr>
        <a:xfrm>
          <a:off x="8329992" y="1890925"/>
          <a:ext cx="1872384" cy="713028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Открытые официальные источники </a:t>
          </a:r>
        </a:p>
      </dsp:txBody>
      <dsp:txXfrm>
        <a:off x="8329992" y="1890925"/>
        <a:ext cx="1872384" cy="713028"/>
      </dsp:txXfrm>
    </dsp:sp>
    <dsp:sp modelId="{2CA59586-9F06-4B39-8838-CA47892FF3C1}">
      <dsp:nvSpPr>
        <dsp:cNvPr id="0" name=""/>
        <dsp:cNvSpPr/>
      </dsp:nvSpPr>
      <dsp:spPr>
        <a:xfrm>
          <a:off x="5895652" y="1890211"/>
          <a:ext cx="1243044" cy="621522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Неофициальные источники</a:t>
          </a:r>
        </a:p>
      </dsp:txBody>
      <dsp:txXfrm>
        <a:off x="5895652" y="1890211"/>
        <a:ext cx="1243044" cy="621522"/>
      </dsp:txXfrm>
    </dsp:sp>
    <dsp:sp modelId="{2A57D823-3AA5-4A4B-AAD3-D613E6546A7C}">
      <dsp:nvSpPr>
        <dsp:cNvPr id="0" name=""/>
        <dsp:cNvSpPr/>
      </dsp:nvSpPr>
      <dsp:spPr>
        <a:xfrm>
          <a:off x="4322542" y="2869816"/>
          <a:ext cx="1594303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Веб-агрегаторы</a:t>
          </a:r>
        </a:p>
      </dsp:txBody>
      <dsp:txXfrm>
        <a:off x="4322542" y="2869816"/>
        <a:ext cx="1594303" cy="621522"/>
      </dsp:txXfrm>
    </dsp:sp>
    <dsp:sp modelId="{8D0C13AB-C462-43E3-A3AF-A564B358527F}">
      <dsp:nvSpPr>
        <dsp:cNvPr id="0" name=""/>
        <dsp:cNvSpPr/>
      </dsp:nvSpPr>
      <dsp:spPr>
        <a:xfrm>
          <a:off x="3705551" y="3706217"/>
          <a:ext cx="2909394" cy="79925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Модерируемые </a:t>
          </a:r>
        </a:p>
      </dsp:txBody>
      <dsp:txXfrm>
        <a:off x="3705551" y="3706217"/>
        <a:ext cx="2909394" cy="799252"/>
      </dsp:txXfrm>
    </dsp:sp>
    <dsp:sp modelId="{CE8A23E9-2B39-44A2-9480-E3D4A161EC0C}">
      <dsp:nvSpPr>
        <dsp:cNvPr id="0" name=""/>
        <dsp:cNvSpPr/>
      </dsp:nvSpPr>
      <dsp:spPr>
        <a:xfrm>
          <a:off x="3720890" y="4597176"/>
          <a:ext cx="2909394" cy="789625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Автоматический </a:t>
          </a:r>
        </a:p>
      </dsp:txBody>
      <dsp:txXfrm>
        <a:off x="3720890" y="4597176"/>
        <a:ext cx="2909394" cy="789625"/>
      </dsp:txXfrm>
    </dsp:sp>
    <dsp:sp modelId="{FAC8978D-8A9E-41DD-91FC-B3447CB1444B}">
      <dsp:nvSpPr>
        <dsp:cNvPr id="0" name=""/>
        <dsp:cNvSpPr/>
      </dsp:nvSpPr>
      <dsp:spPr>
        <a:xfrm>
          <a:off x="7132530" y="2873602"/>
          <a:ext cx="1551642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Социальные сети</a:t>
          </a:r>
        </a:p>
      </dsp:txBody>
      <dsp:txXfrm>
        <a:off x="7132530" y="2873602"/>
        <a:ext cx="1551642" cy="621522"/>
      </dsp:txXfrm>
    </dsp:sp>
    <dsp:sp modelId="{3B102C13-2265-449E-9664-BE03570BD9D1}">
      <dsp:nvSpPr>
        <dsp:cNvPr id="0" name=""/>
        <dsp:cNvSpPr/>
      </dsp:nvSpPr>
      <dsp:spPr>
        <a:xfrm>
          <a:off x="7104207" y="3728835"/>
          <a:ext cx="2862345" cy="805921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Ручной мониторинг </a:t>
          </a:r>
        </a:p>
      </dsp:txBody>
      <dsp:txXfrm>
        <a:off x="7104207" y="3728835"/>
        <a:ext cx="2862345" cy="805921"/>
      </dsp:txXfrm>
    </dsp:sp>
    <dsp:sp modelId="{6053D35F-DC01-4439-B53C-3B0A4A855C70}">
      <dsp:nvSpPr>
        <dsp:cNvPr id="0" name=""/>
        <dsp:cNvSpPr/>
      </dsp:nvSpPr>
      <dsp:spPr>
        <a:xfrm>
          <a:off x="7080925" y="4608002"/>
          <a:ext cx="2885627" cy="778798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Автоматический мониторинг</a:t>
          </a:r>
        </a:p>
      </dsp:txBody>
      <dsp:txXfrm>
        <a:off x="7080925" y="4608002"/>
        <a:ext cx="2885627" cy="778798"/>
      </dsp:txXfrm>
    </dsp:sp>
    <dsp:sp modelId="{685535E9-4E5B-4929-8F71-A33966682D16}">
      <dsp:nvSpPr>
        <dsp:cNvPr id="0" name=""/>
        <dsp:cNvSpPr/>
      </dsp:nvSpPr>
      <dsp:spPr>
        <a:xfrm>
          <a:off x="2355412" y="1892541"/>
          <a:ext cx="1847101" cy="844319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Ограниченные платформы</a:t>
          </a:r>
        </a:p>
      </dsp:txBody>
      <dsp:txXfrm>
        <a:off x="2355412" y="1892541"/>
        <a:ext cx="1847101" cy="84431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9916B9-567A-4142-B7E1-5A687F72ADD4}">
      <dsp:nvSpPr>
        <dsp:cNvPr id="0" name=""/>
        <dsp:cNvSpPr/>
      </dsp:nvSpPr>
      <dsp:spPr>
        <a:xfrm>
          <a:off x="3278963" y="1507403"/>
          <a:ext cx="3491319" cy="385138"/>
        </a:xfrm>
        <a:custGeom>
          <a:avLst/>
          <a:gdLst/>
          <a:ahLst/>
          <a:cxnLst/>
          <a:rect l="0" t="0" r="0" b="0"/>
          <a:pathLst>
            <a:path>
              <a:moveTo>
                <a:pt x="3491319" y="0"/>
              </a:moveTo>
              <a:lnTo>
                <a:pt x="3491319" y="254618"/>
              </a:lnTo>
              <a:lnTo>
                <a:pt x="0" y="254618"/>
              </a:lnTo>
              <a:lnTo>
                <a:pt x="0" y="385138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5F29CE-2EE9-4150-BA60-A08F76DAA3D2}">
      <dsp:nvSpPr>
        <dsp:cNvPr id="0" name=""/>
        <dsp:cNvSpPr/>
      </dsp:nvSpPr>
      <dsp:spPr>
        <a:xfrm>
          <a:off x="7080925" y="3495124"/>
          <a:ext cx="206769" cy="1502277"/>
        </a:xfrm>
        <a:custGeom>
          <a:avLst/>
          <a:gdLst/>
          <a:ahLst/>
          <a:cxnLst/>
          <a:rect l="0" t="0" r="0" b="0"/>
          <a:pathLst>
            <a:path>
              <a:moveTo>
                <a:pt x="206769" y="0"/>
              </a:moveTo>
              <a:lnTo>
                <a:pt x="0" y="1502277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3F8297-5324-483C-BFBB-B210757B198C}">
      <dsp:nvSpPr>
        <dsp:cNvPr id="0" name=""/>
        <dsp:cNvSpPr/>
      </dsp:nvSpPr>
      <dsp:spPr>
        <a:xfrm>
          <a:off x="7104207" y="3495124"/>
          <a:ext cx="183486" cy="636671"/>
        </a:xfrm>
        <a:custGeom>
          <a:avLst/>
          <a:gdLst/>
          <a:ahLst/>
          <a:cxnLst/>
          <a:rect l="0" t="0" r="0" b="0"/>
          <a:pathLst>
            <a:path>
              <a:moveTo>
                <a:pt x="183486" y="0"/>
              </a:moveTo>
              <a:lnTo>
                <a:pt x="0" y="636671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646372-E536-4097-9361-0F46A780312B}">
      <dsp:nvSpPr>
        <dsp:cNvPr id="0" name=""/>
        <dsp:cNvSpPr/>
      </dsp:nvSpPr>
      <dsp:spPr>
        <a:xfrm>
          <a:off x="6517174" y="2511733"/>
          <a:ext cx="1391177" cy="3618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349"/>
              </a:lnTo>
              <a:lnTo>
                <a:pt x="1391177" y="231349"/>
              </a:lnTo>
              <a:lnTo>
                <a:pt x="1391177" y="361868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B2829D-2A54-492A-9403-530798BCE525}">
      <dsp:nvSpPr>
        <dsp:cNvPr id="0" name=""/>
        <dsp:cNvSpPr/>
      </dsp:nvSpPr>
      <dsp:spPr>
        <a:xfrm>
          <a:off x="5757415" y="3491339"/>
          <a:ext cx="872869" cy="15006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72869" y="1500650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B3D504-35D5-4046-8412-31D600356292}">
      <dsp:nvSpPr>
        <dsp:cNvPr id="0" name=""/>
        <dsp:cNvSpPr/>
      </dsp:nvSpPr>
      <dsp:spPr>
        <a:xfrm>
          <a:off x="5757415" y="3491339"/>
          <a:ext cx="857530" cy="6145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57530" y="614505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DDEF46-FE07-4E57-AF4C-C117019FD2CB}">
      <dsp:nvSpPr>
        <dsp:cNvPr id="0" name=""/>
        <dsp:cNvSpPr/>
      </dsp:nvSpPr>
      <dsp:spPr>
        <a:xfrm>
          <a:off x="5119694" y="2511733"/>
          <a:ext cx="1397479" cy="358083"/>
        </a:xfrm>
        <a:custGeom>
          <a:avLst/>
          <a:gdLst/>
          <a:ahLst/>
          <a:cxnLst/>
          <a:rect l="0" t="0" r="0" b="0"/>
          <a:pathLst>
            <a:path>
              <a:moveTo>
                <a:pt x="1397479" y="0"/>
              </a:moveTo>
              <a:lnTo>
                <a:pt x="1397479" y="227564"/>
              </a:lnTo>
              <a:lnTo>
                <a:pt x="0" y="227564"/>
              </a:lnTo>
              <a:lnTo>
                <a:pt x="0" y="358083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87F3D8-CDB0-49AB-8758-85D486D76ED3}">
      <dsp:nvSpPr>
        <dsp:cNvPr id="0" name=""/>
        <dsp:cNvSpPr/>
      </dsp:nvSpPr>
      <dsp:spPr>
        <a:xfrm>
          <a:off x="6517174" y="1507403"/>
          <a:ext cx="253108" cy="382807"/>
        </a:xfrm>
        <a:custGeom>
          <a:avLst/>
          <a:gdLst/>
          <a:ahLst/>
          <a:cxnLst/>
          <a:rect l="0" t="0" r="0" b="0"/>
          <a:pathLst>
            <a:path>
              <a:moveTo>
                <a:pt x="253108" y="0"/>
              </a:moveTo>
              <a:lnTo>
                <a:pt x="253108" y="252288"/>
              </a:lnTo>
              <a:lnTo>
                <a:pt x="0" y="252288"/>
              </a:lnTo>
              <a:lnTo>
                <a:pt x="0" y="382807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A2ECE2-1C57-4656-8AEE-0AE8E66D0C4A}">
      <dsp:nvSpPr>
        <dsp:cNvPr id="0" name=""/>
        <dsp:cNvSpPr/>
      </dsp:nvSpPr>
      <dsp:spPr>
        <a:xfrm>
          <a:off x="6770282" y="1507403"/>
          <a:ext cx="2495902" cy="3835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3002"/>
              </a:lnTo>
              <a:lnTo>
                <a:pt x="2495902" y="253002"/>
              </a:lnTo>
              <a:lnTo>
                <a:pt x="2495902" y="383522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81A377-F54B-4A65-8CEE-5F696FC24AB3}">
      <dsp:nvSpPr>
        <dsp:cNvPr id="0" name=""/>
        <dsp:cNvSpPr/>
      </dsp:nvSpPr>
      <dsp:spPr>
        <a:xfrm>
          <a:off x="5120952" y="624841"/>
          <a:ext cx="1649330" cy="2610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519"/>
              </a:lnTo>
              <a:lnTo>
                <a:pt x="1649330" y="130519"/>
              </a:lnTo>
              <a:lnTo>
                <a:pt x="1649330" y="261039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0C75E-C69C-4F07-9CD2-489B5FABCB6D}">
      <dsp:nvSpPr>
        <dsp:cNvPr id="0" name=""/>
        <dsp:cNvSpPr/>
      </dsp:nvSpPr>
      <dsp:spPr>
        <a:xfrm>
          <a:off x="1028288" y="1507403"/>
          <a:ext cx="91440" cy="2754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4938"/>
              </a:lnTo>
              <a:lnTo>
                <a:pt x="49933" y="144938"/>
              </a:lnTo>
              <a:lnTo>
                <a:pt x="49933" y="275458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FCCD8B-CCFE-4FCD-AAF2-835EAA45CC31}">
      <dsp:nvSpPr>
        <dsp:cNvPr id="0" name=""/>
        <dsp:cNvSpPr/>
      </dsp:nvSpPr>
      <dsp:spPr>
        <a:xfrm>
          <a:off x="1074008" y="624841"/>
          <a:ext cx="4046943" cy="261039"/>
        </a:xfrm>
        <a:custGeom>
          <a:avLst/>
          <a:gdLst/>
          <a:ahLst/>
          <a:cxnLst/>
          <a:rect l="0" t="0" r="0" b="0"/>
          <a:pathLst>
            <a:path>
              <a:moveTo>
                <a:pt x="4046943" y="0"/>
              </a:moveTo>
              <a:lnTo>
                <a:pt x="4046943" y="130519"/>
              </a:lnTo>
              <a:lnTo>
                <a:pt x="0" y="130519"/>
              </a:lnTo>
              <a:lnTo>
                <a:pt x="0" y="261039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F0DADE-DA22-4CBB-AA05-4F3FCB308B2C}">
      <dsp:nvSpPr>
        <dsp:cNvPr id="0" name=""/>
        <dsp:cNvSpPr/>
      </dsp:nvSpPr>
      <dsp:spPr>
        <a:xfrm>
          <a:off x="2500584" y="3319"/>
          <a:ext cx="5240736" cy="621522"/>
        </a:xfrm>
        <a:prstGeom prst="rect">
          <a:avLst/>
        </a:prstGeom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>
              <a:solidFill>
                <a:schemeClr val="tx1"/>
              </a:solidFill>
            </a:rPr>
            <a:t>Источники эпидемического анализа</a:t>
          </a:r>
        </a:p>
      </dsp:txBody>
      <dsp:txXfrm>
        <a:off x="2500584" y="3319"/>
        <a:ext cx="5240736" cy="621522"/>
      </dsp:txXfrm>
    </dsp:sp>
    <dsp:sp modelId="{DCFC9C9D-318B-4B42-8455-B74FA1139AF9}">
      <dsp:nvSpPr>
        <dsp:cNvPr id="0" name=""/>
        <dsp:cNvSpPr/>
      </dsp:nvSpPr>
      <dsp:spPr>
        <a:xfrm>
          <a:off x="0" y="885881"/>
          <a:ext cx="2148017" cy="621522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Надзор на основе показателей (НОП)</a:t>
          </a:r>
        </a:p>
      </dsp:txBody>
      <dsp:txXfrm>
        <a:off x="0" y="885881"/>
        <a:ext cx="2148017" cy="621522"/>
      </dsp:txXfrm>
    </dsp:sp>
    <dsp:sp modelId="{186F031B-D164-45C6-AEEF-88478D96D870}">
      <dsp:nvSpPr>
        <dsp:cNvPr id="0" name=""/>
        <dsp:cNvSpPr/>
      </dsp:nvSpPr>
      <dsp:spPr>
        <a:xfrm>
          <a:off x="0" y="1782861"/>
          <a:ext cx="2156445" cy="2009436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ts val="18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sp:txBody>
      <dsp:txXfrm>
        <a:off x="0" y="1782861"/>
        <a:ext cx="2156445" cy="2009436"/>
      </dsp:txXfrm>
    </dsp:sp>
    <dsp:sp modelId="{4EEACEDB-4FDE-4620-9D82-683F265FC5CD}">
      <dsp:nvSpPr>
        <dsp:cNvPr id="0" name=""/>
        <dsp:cNvSpPr/>
      </dsp:nvSpPr>
      <dsp:spPr>
        <a:xfrm>
          <a:off x="5071240" y="885881"/>
          <a:ext cx="3398084" cy="621522"/>
        </a:xfrm>
        <a:prstGeom prst="rect">
          <a:avLst/>
        </a:prstGeom>
        <a:solidFill>
          <a:srgbClr val="69AE27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Надзор на основе событий (НОС)</a:t>
          </a:r>
        </a:p>
      </dsp:txBody>
      <dsp:txXfrm>
        <a:off x="5071240" y="885881"/>
        <a:ext cx="3398084" cy="621522"/>
      </dsp:txXfrm>
    </dsp:sp>
    <dsp:sp modelId="{9FF3A39D-0905-4C97-9D51-3FC2F3A87DBE}">
      <dsp:nvSpPr>
        <dsp:cNvPr id="0" name=""/>
        <dsp:cNvSpPr/>
      </dsp:nvSpPr>
      <dsp:spPr>
        <a:xfrm>
          <a:off x="8329992" y="1890925"/>
          <a:ext cx="1872384" cy="713028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Открытые официальные источники </a:t>
          </a:r>
        </a:p>
      </dsp:txBody>
      <dsp:txXfrm>
        <a:off x="8329992" y="1890925"/>
        <a:ext cx="1872384" cy="713028"/>
      </dsp:txXfrm>
    </dsp:sp>
    <dsp:sp modelId="{2CA59586-9F06-4B39-8838-CA47892FF3C1}">
      <dsp:nvSpPr>
        <dsp:cNvPr id="0" name=""/>
        <dsp:cNvSpPr/>
      </dsp:nvSpPr>
      <dsp:spPr>
        <a:xfrm>
          <a:off x="5895652" y="1890211"/>
          <a:ext cx="1243044" cy="621522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Неофициальные источники</a:t>
          </a:r>
        </a:p>
      </dsp:txBody>
      <dsp:txXfrm>
        <a:off x="5895652" y="1890211"/>
        <a:ext cx="1243044" cy="621522"/>
      </dsp:txXfrm>
    </dsp:sp>
    <dsp:sp modelId="{2A57D823-3AA5-4A4B-AAD3-D613E6546A7C}">
      <dsp:nvSpPr>
        <dsp:cNvPr id="0" name=""/>
        <dsp:cNvSpPr/>
      </dsp:nvSpPr>
      <dsp:spPr>
        <a:xfrm>
          <a:off x="4322542" y="2869816"/>
          <a:ext cx="1594303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Веб-агрегаторы</a:t>
          </a:r>
        </a:p>
      </dsp:txBody>
      <dsp:txXfrm>
        <a:off x="4322542" y="2869816"/>
        <a:ext cx="1594303" cy="621522"/>
      </dsp:txXfrm>
    </dsp:sp>
    <dsp:sp modelId="{8D0C13AB-C462-43E3-A3AF-A564B358527F}">
      <dsp:nvSpPr>
        <dsp:cNvPr id="0" name=""/>
        <dsp:cNvSpPr/>
      </dsp:nvSpPr>
      <dsp:spPr>
        <a:xfrm>
          <a:off x="3705551" y="3706217"/>
          <a:ext cx="2909394" cy="79925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Модерируемые </a:t>
          </a:r>
        </a:p>
      </dsp:txBody>
      <dsp:txXfrm>
        <a:off x="3705551" y="3706217"/>
        <a:ext cx="2909394" cy="799252"/>
      </dsp:txXfrm>
    </dsp:sp>
    <dsp:sp modelId="{CE8A23E9-2B39-44A2-9480-E3D4A161EC0C}">
      <dsp:nvSpPr>
        <dsp:cNvPr id="0" name=""/>
        <dsp:cNvSpPr/>
      </dsp:nvSpPr>
      <dsp:spPr>
        <a:xfrm>
          <a:off x="3720890" y="4597176"/>
          <a:ext cx="2909394" cy="789625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Автоматический </a:t>
          </a:r>
        </a:p>
      </dsp:txBody>
      <dsp:txXfrm>
        <a:off x="3720890" y="4597176"/>
        <a:ext cx="2909394" cy="789625"/>
      </dsp:txXfrm>
    </dsp:sp>
    <dsp:sp modelId="{FAC8978D-8A9E-41DD-91FC-B3447CB1444B}">
      <dsp:nvSpPr>
        <dsp:cNvPr id="0" name=""/>
        <dsp:cNvSpPr/>
      </dsp:nvSpPr>
      <dsp:spPr>
        <a:xfrm>
          <a:off x="7132530" y="2873602"/>
          <a:ext cx="1551642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Социальные сети</a:t>
          </a:r>
        </a:p>
      </dsp:txBody>
      <dsp:txXfrm>
        <a:off x="7132530" y="2873602"/>
        <a:ext cx="1551642" cy="621522"/>
      </dsp:txXfrm>
    </dsp:sp>
    <dsp:sp modelId="{3B102C13-2265-449E-9664-BE03570BD9D1}">
      <dsp:nvSpPr>
        <dsp:cNvPr id="0" name=""/>
        <dsp:cNvSpPr/>
      </dsp:nvSpPr>
      <dsp:spPr>
        <a:xfrm>
          <a:off x="7104207" y="3728835"/>
          <a:ext cx="2862345" cy="805921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Ручной мониторинг </a:t>
          </a:r>
        </a:p>
      </dsp:txBody>
      <dsp:txXfrm>
        <a:off x="7104207" y="3728835"/>
        <a:ext cx="2862345" cy="805921"/>
      </dsp:txXfrm>
    </dsp:sp>
    <dsp:sp modelId="{6053D35F-DC01-4439-B53C-3B0A4A855C70}">
      <dsp:nvSpPr>
        <dsp:cNvPr id="0" name=""/>
        <dsp:cNvSpPr/>
      </dsp:nvSpPr>
      <dsp:spPr>
        <a:xfrm>
          <a:off x="7080925" y="4608002"/>
          <a:ext cx="2885627" cy="778798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Автоматический мониторинг</a:t>
          </a:r>
        </a:p>
      </dsp:txBody>
      <dsp:txXfrm>
        <a:off x="7080925" y="4608002"/>
        <a:ext cx="2885627" cy="778798"/>
      </dsp:txXfrm>
    </dsp:sp>
    <dsp:sp modelId="{685535E9-4E5B-4929-8F71-A33966682D16}">
      <dsp:nvSpPr>
        <dsp:cNvPr id="0" name=""/>
        <dsp:cNvSpPr/>
      </dsp:nvSpPr>
      <dsp:spPr>
        <a:xfrm>
          <a:off x="2355412" y="1892541"/>
          <a:ext cx="1847101" cy="844319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Ограниченные платформы</a:t>
          </a:r>
        </a:p>
      </dsp:txBody>
      <dsp:txXfrm>
        <a:off x="2355412" y="1892541"/>
        <a:ext cx="1847101" cy="84431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9916B9-567A-4142-B7E1-5A687F72ADD4}">
      <dsp:nvSpPr>
        <dsp:cNvPr id="0" name=""/>
        <dsp:cNvSpPr/>
      </dsp:nvSpPr>
      <dsp:spPr>
        <a:xfrm>
          <a:off x="3278963" y="1507403"/>
          <a:ext cx="3491319" cy="385138"/>
        </a:xfrm>
        <a:custGeom>
          <a:avLst/>
          <a:gdLst/>
          <a:ahLst/>
          <a:cxnLst/>
          <a:rect l="0" t="0" r="0" b="0"/>
          <a:pathLst>
            <a:path>
              <a:moveTo>
                <a:pt x="3491319" y="0"/>
              </a:moveTo>
              <a:lnTo>
                <a:pt x="3491319" y="254618"/>
              </a:lnTo>
              <a:lnTo>
                <a:pt x="0" y="254618"/>
              </a:lnTo>
              <a:lnTo>
                <a:pt x="0" y="385138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5F29CE-2EE9-4150-BA60-A08F76DAA3D2}">
      <dsp:nvSpPr>
        <dsp:cNvPr id="0" name=""/>
        <dsp:cNvSpPr/>
      </dsp:nvSpPr>
      <dsp:spPr>
        <a:xfrm>
          <a:off x="7080925" y="3495124"/>
          <a:ext cx="206769" cy="1502277"/>
        </a:xfrm>
        <a:custGeom>
          <a:avLst/>
          <a:gdLst/>
          <a:ahLst/>
          <a:cxnLst/>
          <a:rect l="0" t="0" r="0" b="0"/>
          <a:pathLst>
            <a:path>
              <a:moveTo>
                <a:pt x="206769" y="0"/>
              </a:moveTo>
              <a:lnTo>
                <a:pt x="0" y="1502277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3F8297-5324-483C-BFBB-B210757B198C}">
      <dsp:nvSpPr>
        <dsp:cNvPr id="0" name=""/>
        <dsp:cNvSpPr/>
      </dsp:nvSpPr>
      <dsp:spPr>
        <a:xfrm>
          <a:off x="7104207" y="3495124"/>
          <a:ext cx="183486" cy="636671"/>
        </a:xfrm>
        <a:custGeom>
          <a:avLst/>
          <a:gdLst/>
          <a:ahLst/>
          <a:cxnLst/>
          <a:rect l="0" t="0" r="0" b="0"/>
          <a:pathLst>
            <a:path>
              <a:moveTo>
                <a:pt x="183486" y="0"/>
              </a:moveTo>
              <a:lnTo>
                <a:pt x="0" y="636671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646372-E536-4097-9361-0F46A780312B}">
      <dsp:nvSpPr>
        <dsp:cNvPr id="0" name=""/>
        <dsp:cNvSpPr/>
      </dsp:nvSpPr>
      <dsp:spPr>
        <a:xfrm>
          <a:off x="6517174" y="2511733"/>
          <a:ext cx="1391177" cy="3618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349"/>
              </a:lnTo>
              <a:lnTo>
                <a:pt x="1391177" y="231349"/>
              </a:lnTo>
              <a:lnTo>
                <a:pt x="1391177" y="361868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B2829D-2A54-492A-9403-530798BCE525}">
      <dsp:nvSpPr>
        <dsp:cNvPr id="0" name=""/>
        <dsp:cNvSpPr/>
      </dsp:nvSpPr>
      <dsp:spPr>
        <a:xfrm>
          <a:off x="5757415" y="3491339"/>
          <a:ext cx="872869" cy="15006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72869" y="1500650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B3D504-35D5-4046-8412-31D600356292}">
      <dsp:nvSpPr>
        <dsp:cNvPr id="0" name=""/>
        <dsp:cNvSpPr/>
      </dsp:nvSpPr>
      <dsp:spPr>
        <a:xfrm>
          <a:off x="5757415" y="3491339"/>
          <a:ext cx="857530" cy="6145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57530" y="614505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DDEF46-FE07-4E57-AF4C-C117019FD2CB}">
      <dsp:nvSpPr>
        <dsp:cNvPr id="0" name=""/>
        <dsp:cNvSpPr/>
      </dsp:nvSpPr>
      <dsp:spPr>
        <a:xfrm>
          <a:off x="5119694" y="2511733"/>
          <a:ext cx="1397479" cy="358083"/>
        </a:xfrm>
        <a:custGeom>
          <a:avLst/>
          <a:gdLst/>
          <a:ahLst/>
          <a:cxnLst/>
          <a:rect l="0" t="0" r="0" b="0"/>
          <a:pathLst>
            <a:path>
              <a:moveTo>
                <a:pt x="1397479" y="0"/>
              </a:moveTo>
              <a:lnTo>
                <a:pt x="1397479" y="227564"/>
              </a:lnTo>
              <a:lnTo>
                <a:pt x="0" y="227564"/>
              </a:lnTo>
              <a:lnTo>
                <a:pt x="0" y="358083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87F3D8-CDB0-49AB-8758-85D486D76ED3}">
      <dsp:nvSpPr>
        <dsp:cNvPr id="0" name=""/>
        <dsp:cNvSpPr/>
      </dsp:nvSpPr>
      <dsp:spPr>
        <a:xfrm>
          <a:off x="6517174" y="1507403"/>
          <a:ext cx="253108" cy="382807"/>
        </a:xfrm>
        <a:custGeom>
          <a:avLst/>
          <a:gdLst/>
          <a:ahLst/>
          <a:cxnLst/>
          <a:rect l="0" t="0" r="0" b="0"/>
          <a:pathLst>
            <a:path>
              <a:moveTo>
                <a:pt x="253108" y="0"/>
              </a:moveTo>
              <a:lnTo>
                <a:pt x="253108" y="252288"/>
              </a:lnTo>
              <a:lnTo>
                <a:pt x="0" y="252288"/>
              </a:lnTo>
              <a:lnTo>
                <a:pt x="0" y="382807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A2ECE2-1C57-4656-8AEE-0AE8E66D0C4A}">
      <dsp:nvSpPr>
        <dsp:cNvPr id="0" name=""/>
        <dsp:cNvSpPr/>
      </dsp:nvSpPr>
      <dsp:spPr>
        <a:xfrm>
          <a:off x="6770282" y="1507403"/>
          <a:ext cx="2495902" cy="3835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3002"/>
              </a:lnTo>
              <a:lnTo>
                <a:pt x="2495902" y="253002"/>
              </a:lnTo>
              <a:lnTo>
                <a:pt x="2495902" y="383522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81A377-F54B-4A65-8CEE-5F696FC24AB3}">
      <dsp:nvSpPr>
        <dsp:cNvPr id="0" name=""/>
        <dsp:cNvSpPr/>
      </dsp:nvSpPr>
      <dsp:spPr>
        <a:xfrm>
          <a:off x="5120952" y="624841"/>
          <a:ext cx="1649330" cy="2610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519"/>
              </a:lnTo>
              <a:lnTo>
                <a:pt x="1649330" y="130519"/>
              </a:lnTo>
              <a:lnTo>
                <a:pt x="1649330" y="261039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0C75E-C69C-4F07-9CD2-489B5FABCB6D}">
      <dsp:nvSpPr>
        <dsp:cNvPr id="0" name=""/>
        <dsp:cNvSpPr/>
      </dsp:nvSpPr>
      <dsp:spPr>
        <a:xfrm>
          <a:off x="1028288" y="1507403"/>
          <a:ext cx="91440" cy="2754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4938"/>
              </a:lnTo>
              <a:lnTo>
                <a:pt x="49933" y="144938"/>
              </a:lnTo>
              <a:lnTo>
                <a:pt x="49933" y="275458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FCCD8B-CCFE-4FCD-AAF2-835EAA45CC31}">
      <dsp:nvSpPr>
        <dsp:cNvPr id="0" name=""/>
        <dsp:cNvSpPr/>
      </dsp:nvSpPr>
      <dsp:spPr>
        <a:xfrm>
          <a:off x="1074008" y="624841"/>
          <a:ext cx="4046943" cy="261039"/>
        </a:xfrm>
        <a:custGeom>
          <a:avLst/>
          <a:gdLst/>
          <a:ahLst/>
          <a:cxnLst/>
          <a:rect l="0" t="0" r="0" b="0"/>
          <a:pathLst>
            <a:path>
              <a:moveTo>
                <a:pt x="4046943" y="0"/>
              </a:moveTo>
              <a:lnTo>
                <a:pt x="4046943" y="130519"/>
              </a:lnTo>
              <a:lnTo>
                <a:pt x="0" y="130519"/>
              </a:lnTo>
              <a:lnTo>
                <a:pt x="0" y="261039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F0DADE-DA22-4CBB-AA05-4F3FCB308B2C}">
      <dsp:nvSpPr>
        <dsp:cNvPr id="0" name=""/>
        <dsp:cNvSpPr/>
      </dsp:nvSpPr>
      <dsp:spPr>
        <a:xfrm>
          <a:off x="2500584" y="3319"/>
          <a:ext cx="5240736" cy="621522"/>
        </a:xfrm>
        <a:prstGeom prst="rect">
          <a:avLst/>
        </a:prstGeom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>
              <a:solidFill>
                <a:schemeClr val="tx1"/>
              </a:solidFill>
            </a:rPr>
            <a:t>Источники эпидемического анализа</a:t>
          </a:r>
        </a:p>
      </dsp:txBody>
      <dsp:txXfrm>
        <a:off x="2500584" y="3319"/>
        <a:ext cx="5240736" cy="621522"/>
      </dsp:txXfrm>
    </dsp:sp>
    <dsp:sp modelId="{DCFC9C9D-318B-4B42-8455-B74FA1139AF9}">
      <dsp:nvSpPr>
        <dsp:cNvPr id="0" name=""/>
        <dsp:cNvSpPr/>
      </dsp:nvSpPr>
      <dsp:spPr>
        <a:xfrm>
          <a:off x="0" y="885881"/>
          <a:ext cx="2148017" cy="621522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Надзор на основе показателей (НОП)</a:t>
          </a:r>
        </a:p>
      </dsp:txBody>
      <dsp:txXfrm>
        <a:off x="0" y="885881"/>
        <a:ext cx="2148017" cy="621522"/>
      </dsp:txXfrm>
    </dsp:sp>
    <dsp:sp modelId="{186F031B-D164-45C6-AEEF-88478D96D870}">
      <dsp:nvSpPr>
        <dsp:cNvPr id="0" name=""/>
        <dsp:cNvSpPr/>
      </dsp:nvSpPr>
      <dsp:spPr>
        <a:xfrm>
          <a:off x="0" y="1782861"/>
          <a:ext cx="2156445" cy="2009436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ts val="18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sp:txBody>
      <dsp:txXfrm>
        <a:off x="0" y="1782861"/>
        <a:ext cx="2156445" cy="2009436"/>
      </dsp:txXfrm>
    </dsp:sp>
    <dsp:sp modelId="{4EEACEDB-4FDE-4620-9D82-683F265FC5CD}">
      <dsp:nvSpPr>
        <dsp:cNvPr id="0" name=""/>
        <dsp:cNvSpPr/>
      </dsp:nvSpPr>
      <dsp:spPr>
        <a:xfrm>
          <a:off x="5071240" y="885881"/>
          <a:ext cx="3398084" cy="621522"/>
        </a:xfrm>
        <a:prstGeom prst="rect">
          <a:avLst/>
        </a:prstGeom>
        <a:solidFill>
          <a:srgbClr val="69AE27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Надзор на основе событий (НОС)</a:t>
          </a:r>
        </a:p>
      </dsp:txBody>
      <dsp:txXfrm>
        <a:off x="5071240" y="885881"/>
        <a:ext cx="3398084" cy="621522"/>
      </dsp:txXfrm>
    </dsp:sp>
    <dsp:sp modelId="{9FF3A39D-0905-4C97-9D51-3FC2F3A87DBE}">
      <dsp:nvSpPr>
        <dsp:cNvPr id="0" name=""/>
        <dsp:cNvSpPr/>
      </dsp:nvSpPr>
      <dsp:spPr>
        <a:xfrm>
          <a:off x="8329992" y="1890925"/>
          <a:ext cx="1872384" cy="713028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Открытые официальные источники </a:t>
          </a:r>
        </a:p>
      </dsp:txBody>
      <dsp:txXfrm>
        <a:off x="8329992" y="1890925"/>
        <a:ext cx="1872384" cy="713028"/>
      </dsp:txXfrm>
    </dsp:sp>
    <dsp:sp modelId="{2CA59586-9F06-4B39-8838-CA47892FF3C1}">
      <dsp:nvSpPr>
        <dsp:cNvPr id="0" name=""/>
        <dsp:cNvSpPr/>
      </dsp:nvSpPr>
      <dsp:spPr>
        <a:xfrm>
          <a:off x="5895652" y="1890211"/>
          <a:ext cx="1243044" cy="621522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Неофициальные источники</a:t>
          </a:r>
        </a:p>
      </dsp:txBody>
      <dsp:txXfrm>
        <a:off x="5895652" y="1890211"/>
        <a:ext cx="1243044" cy="621522"/>
      </dsp:txXfrm>
    </dsp:sp>
    <dsp:sp modelId="{2A57D823-3AA5-4A4B-AAD3-D613E6546A7C}">
      <dsp:nvSpPr>
        <dsp:cNvPr id="0" name=""/>
        <dsp:cNvSpPr/>
      </dsp:nvSpPr>
      <dsp:spPr>
        <a:xfrm>
          <a:off x="4322542" y="2869816"/>
          <a:ext cx="1594303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Веб-агрегаторы</a:t>
          </a:r>
        </a:p>
      </dsp:txBody>
      <dsp:txXfrm>
        <a:off x="4322542" y="2869816"/>
        <a:ext cx="1594303" cy="621522"/>
      </dsp:txXfrm>
    </dsp:sp>
    <dsp:sp modelId="{8D0C13AB-C462-43E3-A3AF-A564B358527F}">
      <dsp:nvSpPr>
        <dsp:cNvPr id="0" name=""/>
        <dsp:cNvSpPr/>
      </dsp:nvSpPr>
      <dsp:spPr>
        <a:xfrm>
          <a:off x="3705551" y="3706217"/>
          <a:ext cx="2909394" cy="79925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Модерируемые </a:t>
          </a:r>
        </a:p>
      </dsp:txBody>
      <dsp:txXfrm>
        <a:off x="3705551" y="3706217"/>
        <a:ext cx="2909394" cy="799252"/>
      </dsp:txXfrm>
    </dsp:sp>
    <dsp:sp modelId="{CE8A23E9-2B39-44A2-9480-E3D4A161EC0C}">
      <dsp:nvSpPr>
        <dsp:cNvPr id="0" name=""/>
        <dsp:cNvSpPr/>
      </dsp:nvSpPr>
      <dsp:spPr>
        <a:xfrm>
          <a:off x="3720890" y="4597176"/>
          <a:ext cx="2909394" cy="789625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Автоматический </a:t>
          </a:r>
        </a:p>
      </dsp:txBody>
      <dsp:txXfrm>
        <a:off x="3720890" y="4597176"/>
        <a:ext cx="2909394" cy="789625"/>
      </dsp:txXfrm>
    </dsp:sp>
    <dsp:sp modelId="{FAC8978D-8A9E-41DD-91FC-B3447CB1444B}">
      <dsp:nvSpPr>
        <dsp:cNvPr id="0" name=""/>
        <dsp:cNvSpPr/>
      </dsp:nvSpPr>
      <dsp:spPr>
        <a:xfrm>
          <a:off x="7132530" y="2873602"/>
          <a:ext cx="1551642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Социальные сети</a:t>
          </a:r>
        </a:p>
      </dsp:txBody>
      <dsp:txXfrm>
        <a:off x="7132530" y="2873602"/>
        <a:ext cx="1551642" cy="621522"/>
      </dsp:txXfrm>
    </dsp:sp>
    <dsp:sp modelId="{3B102C13-2265-449E-9664-BE03570BD9D1}">
      <dsp:nvSpPr>
        <dsp:cNvPr id="0" name=""/>
        <dsp:cNvSpPr/>
      </dsp:nvSpPr>
      <dsp:spPr>
        <a:xfrm>
          <a:off x="7104207" y="3728835"/>
          <a:ext cx="2862345" cy="805921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Ручной мониторинг </a:t>
          </a:r>
        </a:p>
      </dsp:txBody>
      <dsp:txXfrm>
        <a:off x="7104207" y="3728835"/>
        <a:ext cx="2862345" cy="805921"/>
      </dsp:txXfrm>
    </dsp:sp>
    <dsp:sp modelId="{6053D35F-DC01-4439-B53C-3B0A4A855C70}">
      <dsp:nvSpPr>
        <dsp:cNvPr id="0" name=""/>
        <dsp:cNvSpPr/>
      </dsp:nvSpPr>
      <dsp:spPr>
        <a:xfrm>
          <a:off x="7080925" y="4608002"/>
          <a:ext cx="2885627" cy="778798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Автоматический мониторинг</a:t>
          </a:r>
        </a:p>
      </dsp:txBody>
      <dsp:txXfrm>
        <a:off x="7080925" y="4608002"/>
        <a:ext cx="2885627" cy="778798"/>
      </dsp:txXfrm>
    </dsp:sp>
    <dsp:sp modelId="{685535E9-4E5B-4929-8F71-A33966682D16}">
      <dsp:nvSpPr>
        <dsp:cNvPr id="0" name=""/>
        <dsp:cNvSpPr/>
      </dsp:nvSpPr>
      <dsp:spPr>
        <a:xfrm>
          <a:off x="2355412" y="1892541"/>
          <a:ext cx="1847101" cy="844319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Ограниченные платформы</a:t>
          </a:r>
        </a:p>
      </dsp:txBody>
      <dsp:txXfrm>
        <a:off x="2355412" y="1892541"/>
        <a:ext cx="1847101" cy="84431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9916B9-567A-4142-B7E1-5A687F72ADD4}">
      <dsp:nvSpPr>
        <dsp:cNvPr id="0" name=""/>
        <dsp:cNvSpPr/>
      </dsp:nvSpPr>
      <dsp:spPr>
        <a:xfrm>
          <a:off x="3278963" y="1507403"/>
          <a:ext cx="3491319" cy="385138"/>
        </a:xfrm>
        <a:custGeom>
          <a:avLst/>
          <a:gdLst/>
          <a:ahLst/>
          <a:cxnLst/>
          <a:rect l="0" t="0" r="0" b="0"/>
          <a:pathLst>
            <a:path>
              <a:moveTo>
                <a:pt x="3491319" y="0"/>
              </a:moveTo>
              <a:lnTo>
                <a:pt x="3491319" y="254618"/>
              </a:lnTo>
              <a:lnTo>
                <a:pt x="0" y="254618"/>
              </a:lnTo>
              <a:lnTo>
                <a:pt x="0" y="385138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5F29CE-2EE9-4150-BA60-A08F76DAA3D2}">
      <dsp:nvSpPr>
        <dsp:cNvPr id="0" name=""/>
        <dsp:cNvSpPr/>
      </dsp:nvSpPr>
      <dsp:spPr>
        <a:xfrm>
          <a:off x="7080925" y="3495124"/>
          <a:ext cx="206769" cy="1502277"/>
        </a:xfrm>
        <a:custGeom>
          <a:avLst/>
          <a:gdLst/>
          <a:ahLst/>
          <a:cxnLst/>
          <a:rect l="0" t="0" r="0" b="0"/>
          <a:pathLst>
            <a:path>
              <a:moveTo>
                <a:pt x="206769" y="0"/>
              </a:moveTo>
              <a:lnTo>
                <a:pt x="0" y="1502277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3F8297-5324-483C-BFBB-B210757B198C}">
      <dsp:nvSpPr>
        <dsp:cNvPr id="0" name=""/>
        <dsp:cNvSpPr/>
      </dsp:nvSpPr>
      <dsp:spPr>
        <a:xfrm>
          <a:off x="7104207" y="3495124"/>
          <a:ext cx="183486" cy="636671"/>
        </a:xfrm>
        <a:custGeom>
          <a:avLst/>
          <a:gdLst/>
          <a:ahLst/>
          <a:cxnLst/>
          <a:rect l="0" t="0" r="0" b="0"/>
          <a:pathLst>
            <a:path>
              <a:moveTo>
                <a:pt x="183486" y="0"/>
              </a:moveTo>
              <a:lnTo>
                <a:pt x="0" y="636671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646372-E536-4097-9361-0F46A780312B}">
      <dsp:nvSpPr>
        <dsp:cNvPr id="0" name=""/>
        <dsp:cNvSpPr/>
      </dsp:nvSpPr>
      <dsp:spPr>
        <a:xfrm>
          <a:off x="6517174" y="2511733"/>
          <a:ext cx="1391177" cy="3618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349"/>
              </a:lnTo>
              <a:lnTo>
                <a:pt x="1391177" y="231349"/>
              </a:lnTo>
              <a:lnTo>
                <a:pt x="1391177" y="361868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B2829D-2A54-492A-9403-530798BCE525}">
      <dsp:nvSpPr>
        <dsp:cNvPr id="0" name=""/>
        <dsp:cNvSpPr/>
      </dsp:nvSpPr>
      <dsp:spPr>
        <a:xfrm>
          <a:off x="5757415" y="3491339"/>
          <a:ext cx="872869" cy="15006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72869" y="1500650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B3D504-35D5-4046-8412-31D600356292}">
      <dsp:nvSpPr>
        <dsp:cNvPr id="0" name=""/>
        <dsp:cNvSpPr/>
      </dsp:nvSpPr>
      <dsp:spPr>
        <a:xfrm>
          <a:off x="5757415" y="3491339"/>
          <a:ext cx="857530" cy="6145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57530" y="614505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DDEF46-FE07-4E57-AF4C-C117019FD2CB}">
      <dsp:nvSpPr>
        <dsp:cNvPr id="0" name=""/>
        <dsp:cNvSpPr/>
      </dsp:nvSpPr>
      <dsp:spPr>
        <a:xfrm>
          <a:off x="5119694" y="2511733"/>
          <a:ext cx="1397479" cy="358083"/>
        </a:xfrm>
        <a:custGeom>
          <a:avLst/>
          <a:gdLst/>
          <a:ahLst/>
          <a:cxnLst/>
          <a:rect l="0" t="0" r="0" b="0"/>
          <a:pathLst>
            <a:path>
              <a:moveTo>
                <a:pt x="1397479" y="0"/>
              </a:moveTo>
              <a:lnTo>
                <a:pt x="1397479" y="227564"/>
              </a:lnTo>
              <a:lnTo>
                <a:pt x="0" y="227564"/>
              </a:lnTo>
              <a:lnTo>
                <a:pt x="0" y="358083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87F3D8-CDB0-49AB-8758-85D486D76ED3}">
      <dsp:nvSpPr>
        <dsp:cNvPr id="0" name=""/>
        <dsp:cNvSpPr/>
      </dsp:nvSpPr>
      <dsp:spPr>
        <a:xfrm>
          <a:off x="6517174" y="1507403"/>
          <a:ext cx="253108" cy="382807"/>
        </a:xfrm>
        <a:custGeom>
          <a:avLst/>
          <a:gdLst/>
          <a:ahLst/>
          <a:cxnLst/>
          <a:rect l="0" t="0" r="0" b="0"/>
          <a:pathLst>
            <a:path>
              <a:moveTo>
                <a:pt x="253108" y="0"/>
              </a:moveTo>
              <a:lnTo>
                <a:pt x="253108" y="252288"/>
              </a:lnTo>
              <a:lnTo>
                <a:pt x="0" y="252288"/>
              </a:lnTo>
              <a:lnTo>
                <a:pt x="0" y="382807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A2ECE2-1C57-4656-8AEE-0AE8E66D0C4A}">
      <dsp:nvSpPr>
        <dsp:cNvPr id="0" name=""/>
        <dsp:cNvSpPr/>
      </dsp:nvSpPr>
      <dsp:spPr>
        <a:xfrm>
          <a:off x="6770282" y="1507403"/>
          <a:ext cx="2495902" cy="3835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3002"/>
              </a:lnTo>
              <a:lnTo>
                <a:pt x="2495902" y="253002"/>
              </a:lnTo>
              <a:lnTo>
                <a:pt x="2495902" y="383522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81A377-F54B-4A65-8CEE-5F696FC24AB3}">
      <dsp:nvSpPr>
        <dsp:cNvPr id="0" name=""/>
        <dsp:cNvSpPr/>
      </dsp:nvSpPr>
      <dsp:spPr>
        <a:xfrm>
          <a:off x="5120952" y="624841"/>
          <a:ext cx="1649330" cy="2610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519"/>
              </a:lnTo>
              <a:lnTo>
                <a:pt x="1649330" y="130519"/>
              </a:lnTo>
              <a:lnTo>
                <a:pt x="1649330" y="261039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0C75E-C69C-4F07-9CD2-489B5FABCB6D}">
      <dsp:nvSpPr>
        <dsp:cNvPr id="0" name=""/>
        <dsp:cNvSpPr/>
      </dsp:nvSpPr>
      <dsp:spPr>
        <a:xfrm>
          <a:off x="1028288" y="1507403"/>
          <a:ext cx="91440" cy="2754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4938"/>
              </a:lnTo>
              <a:lnTo>
                <a:pt x="49933" y="144938"/>
              </a:lnTo>
              <a:lnTo>
                <a:pt x="49933" y="275458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FCCD8B-CCFE-4FCD-AAF2-835EAA45CC31}">
      <dsp:nvSpPr>
        <dsp:cNvPr id="0" name=""/>
        <dsp:cNvSpPr/>
      </dsp:nvSpPr>
      <dsp:spPr>
        <a:xfrm>
          <a:off x="1074008" y="624841"/>
          <a:ext cx="4046943" cy="261039"/>
        </a:xfrm>
        <a:custGeom>
          <a:avLst/>
          <a:gdLst/>
          <a:ahLst/>
          <a:cxnLst/>
          <a:rect l="0" t="0" r="0" b="0"/>
          <a:pathLst>
            <a:path>
              <a:moveTo>
                <a:pt x="4046943" y="0"/>
              </a:moveTo>
              <a:lnTo>
                <a:pt x="4046943" y="130519"/>
              </a:lnTo>
              <a:lnTo>
                <a:pt x="0" y="130519"/>
              </a:lnTo>
              <a:lnTo>
                <a:pt x="0" y="261039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F0DADE-DA22-4CBB-AA05-4F3FCB308B2C}">
      <dsp:nvSpPr>
        <dsp:cNvPr id="0" name=""/>
        <dsp:cNvSpPr/>
      </dsp:nvSpPr>
      <dsp:spPr>
        <a:xfrm>
          <a:off x="2500584" y="3319"/>
          <a:ext cx="5240736" cy="621522"/>
        </a:xfrm>
        <a:prstGeom prst="rect">
          <a:avLst/>
        </a:prstGeom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>
              <a:solidFill>
                <a:schemeClr val="tx1"/>
              </a:solidFill>
            </a:rPr>
            <a:t>Источники эпидемического анализа</a:t>
          </a:r>
        </a:p>
      </dsp:txBody>
      <dsp:txXfrm>
        <a:off x="2500584" y="3319"/>
        <a:ext cx="5240736" cy="621522"/>
      </dsp:txXfrm>
    </dsp:sp>
    <dsp:sp modelId="{DCFC9C9D-318B-4B42-8455-B74FA1139AF9}">
      <dsp:nvSpPr>
        <dsp:cNvPr id="0" name=""/>
        <dsp:cNvSpPr/>
      </dsp:nvSpPr>
      <dsp:spPr>
        <a:xfrm>
          <a:off x="0" y="885881"/>
          <a:ext cx="2148017" cy="621522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Надзор на основе показателей (НОП)</a:t>
          </a:r>
        </a:p>
      </dsp:txBody>
      <dsp:txXfrm>
        <a:off x="0" y="885881"/>
        <a:ext cx="2148017" cy="621522"/>
      </dsp:txXfrm>
    </dsp:sp>
    <dsp:sp modelId="{186F031B-D164-45C6-AEEF-88478D96D870}">
      <dsp:nvSpPr>
        <dsp:cNvPr id="0" name=""/>
        <dsp:cNvSpPr/>
      </dsp:nvSpPr>
      <dsp:spPr>
        <a:xfrm>
          <a:off x="0" y="1782861"/>
          <a:ext cx="2156445" cy="2009436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ts val="18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sp:txBody>
      <dsp:txXfrm>
        <a:off x="0" y="1782861"/>
        <a:ext cx="2156445" cy="2009436"/>
      </dsp:txXfrm>
    </dsp:sp>
    <dsp:sp modelId="{4EEACEDB-4FDE-4620-9D82-683F265FC5CD}">
      <dsp:nvSpPr>
        <dsp:cNvPr id="0" name=""/>
        <dsp:cNvSpPr/>
      </dsp:nvSpPr>
      <dsp:spPr>
        <a:xfrm>
          <a:off x="5071240" y="885881"/>
          <a:ext cx="3398084" cy="621522"/>
        </a:xfrm>
        <a:prstGeom prst="rect">
          <a:avLst/>
        </a:prstGeom>
        <a:solidFill>
          <a:srgbClr val="69AE27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Надзор на основе событий (НОС)</a:t>
          </a:r>
        </a:p>
      </dsp:txBody>
      <dsp:txXfrm>
        <a:off x="5071240" y="885881"/>
        <a:ext cx="3398084" cy="621522"/>
      </dsp:txXfrm>
    </dsp:sp>
    <dsp:sp modelId="{9FF3A39D-0905-4C97-9D51-3FC2F3A87DBE}">
      <dsp:nvSpPr>
        <dsp:cNvPr id="0" name=""/>
        <dsp:cNvSpPr/>
      </dsp:nvSpPr>
      <dsp:spPr>
        <a:xfrm>
          <a:off x="8329992" y="1890925"/>
          <a:ext cx="1872384" cy="713028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Открытые официальные источники </a:t>
          </a:r>
        </a:p>
      </dsp:txBody>
      <dsp:txXfrm>
        <a:off x="8329992" y="1890925"/>
        <a:ext cx="1872384" cy="713028"/>
      </dsp:txXfrm>
    </dsp:sp>
    <dsp:sp modelId="{2CA59586-9F06-4B39-8838-CA47892FF3C1}">
      <dsp:nvSpPr>
        <dsp:cNvPr id="0" name=""/>
        <dsp:cNvSpPr/>
      </dsp:nvSpPr>
      <dsp:spPr>
        <a:xfrm>
          <a:off x="5895652" y="1890211"/>
          <a:ext cx="1243044" cy="621522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Неофициальные источники</a:t>
          </a:r>
        </a:p>
      </dsp:txBody>
      <dsp:txXfrm>
        <a:off x="5895652" y="1890211"/>
        <a:ext cx="1243044" cy="621522"/>
      </dsp:txXfrm>
    </dsp:sp>
    <dsp:sp modelId="{2A57D823-3AA5-4A4B-AAD3-D613E6546A7C}">
      <dsp:nvSpPr>
        <dsp:cNvPr id="0" name=""/>
        <dsp:cNvSpPr/>
      </dsp:nvSpPr>
      <dsp:spPr>
        <a:xfrm>
          <a:off x="4322542" y="2869816"/>
          <a:ext cx="1594303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Веб-агрегаторы</a:t>
          </a:r>
        </a:p>
      </dsp:txBody>
      <dsp:txXfrm>
        <a:off x="4322542" y="2869816"/>
        <a:ext cx="1594303" cy="621522"/>
      </dsp:txXfrm>
    </dsp:sp>
    <dsp:sp modelId="{8D0C13AB-C462-43E3-A3AF-A564B358527F}">
      <dsp:nvSpPr>
        <dsp:cNvPr id="0" name=""/>
        <dsp:cNvSpPr/>
      </dsp:nvSpPr>
      <dsp:spPr>
        <a:xfrm>
          <a:off x="3705551" y="3706217"/>
          <a:ext cx="2909394" cy="79925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Модерируемые </a:t>
          </a:r>
        </a:p>
      </dsp:txBody>
      <dsp:txXfrm>
        <a:off x="3705551" y="3706217"/>
        <a:ext cx="2909394" cy="799252"/>
      </dsp:txXfrm>
    </dsp:sp>
    <dsp:sp modelId="{CE8A23E9-2B39-44A2-9480-E3D4A161EC0C}">
      <dsp:nvSpPr>
        <dsp:cNvPr id="0" name=""/>
        <dsp:cNvSpPr/>
      </dsp:nvSpPr>
      <dsp:spPr>
        <a:xfrm>
          <a:off x="3720890" y="4597176"/>
          <a:ext cx="2909394" cy="789625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Автоматический </a:t>
          </a:r>
        </a:p>
      </dsp:txBody>
      <dsp:txXfrm>
        <a:off x="3720890" y="4597176"/>
        <a:ext cx="2909394" cy="789625"/>
      </dsp:txXfrm>
    </dsp:sp>
    <dsp:sp modelId="{FAC8978D-8A9E-41DD-91FC-B3447CB1444B}">
      <dsp:nvSpPr>
        <dsp:cNvPr id="0" name=""/>
        <dsp:cNvSpPr/>
      </dsp:nvSpPr>
      <dsp:spPr>
        <a:xfrm>
          <a:off x="7132530" y="2873602"/>
          <a:ext cx="1551642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Социальные сети</a:t>
          </a:r>
        </a:p>
      </dsp:txBody>
      <dsp:txXfrm>
        <a:off x="7132530" y="2873602"/>
        <a:ext cx="1551642" cy="621522"/>
      </dsp:txXfrm>
    </dsp:sp>
    <dsp:sp modelId="{3B102C13-2265-449E-9664-BE03570BD9D1}">
      <dsp:nvSpPr>
        <dsp:cNvPr id="0" name=""/>
        <dsp:cNvSpPr/>
      </dsp:nvSpPr>
      <dsp:spPr>
        <a:xfrm>
          <a:off x="7104207" y="3728835"/>
          <a:ext cx="2862345" cy="805921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Ручной мониторинг </a:t>
          </a:r>
        </a:p>
      </dsp:txBody>
      <dsp:txXfrm>
        <a:off x="7104207" y="3728835"/>
        <a:ext cx="2862345" cy="805921"/>
      </dsp:txXfrm>
    </dsp:sp>
    <dsp:sp modelId="{6053D35F-DC01-4439-B53C-3B0A4A855C70}">
      <dsp:nvSpPr>
        <dsp:cNvPr id="0" name=""/>
        <dsp:cNvSpPr/>
      </dsp:nvSpPr>
      <dsp:spPr>
        <a:xfrm>
          <a:off x="7080925" y="4608002"/>
          <a:ext cx="2885627" cy="778798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Автоматический мониторинг</a:t>
          </a:r>
        </a:p>
      </dsp:txBody>
      <dsp:txXfrm>
        <a:off x="7080925" y="4608002"/>
        <a:ext cx="2885627" cy="778798"/>
      </dsp:txXfrm>
    </dsp:sp>
    <dsp:sp modelId="{685535E9-4E5B-4929-8F71-A33966682D16}">
      <dsp:nvSpPr>
        <dsp:cNvPr id="0" name=""/>
        <dsp:cNvSpPr/>
      </dsp:nvSpPr>
      <dsp:spPr>
        <a:xfrm>
          <a:off x="2355412" y="1892541"/>
          <a:ext cx="1847101" cy="844319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Ограниченные платформы</a:t>
          </a:r>
        </a:p>
      </dsp:txBody>
      <dsp:txXfrm>
        <a:off x="2355412" y="1892541"/>
        <a:ext cx="1847101" cy="844319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316E4A-493C-4ABA-92BA-E3FF6C13B6E9}">
      <dsp:nvSpPr>
        <dsp:cNvPr id="0" name=""/>
        <dsp:cNvSpPr/>
      </dsp:nvSpPr>
      <dsp:spPr>
        <a:xfrm>
          <a:off x="311858" y="1356"/>
          <a:ext cx="5893486" cy="815605"/>
        </a:xfrm>
        <a:prstGeom prst="roundRect">
          <a:avLst>
            <a:gd name="adj" fmla="val 10000"/>
          </a:avLst>
        </a:prstGeom>
        <a:solidFill>
          <a:srgbClr val="69AE2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100 аккаунтов в </a:t>
          </a:r>
          <a:r>
            <a:rPr lang="ru-RU" sz="2500" kern="1200" dirty="0" err="1"/>
            <a:t>Twitter</a:t>
          </a:r>
          <a:r>
            <a:rPr lang="ru-RU" sz="2500" kern="1200" dirty="0"/>
            <a:t> и 40 аккаунтов в </a:t>
          </a:r>
          <a:r>
            <a:rPr lang="ru-RU" sz="2500" kern="1200" dirty="0" err="1"/>
            <a:t>Facebook</a:t>
          </a:r>
          <a:endParaRPr lang="ru-RU" sz="2500" kern="1200" dirty="0"/>
        </a:p>
      </dsp:txBody>
      <dsp:txXfrm>
        <a:off x="335746" y="25244"/>
        <a:ext cx="5845710" cy="767829"/>
      </dsp:txXfrm>
    </dsp:sp>
    <dsp:sp modelId="{556347C6-BE3C-45FC-BC94-F194584AE746}">
      <dsp:nvSpPr>
        <dsp:cNvPr id="0" name=""/>
        <dsp:cNvSpPr/>
      </dsp:nvSpPr>
      <dsp:spPr>
        <a:xfrm>
          <a:off x="311858" y="963770"/>
          <a:ext cx="815605" cy="81560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 cstate="print">
            <a:duotone>
              <a:schemeClr val="accen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C77C7C-2242-4ECF-B40C-77E6E3E412E8}">
      <dsp:nvSpPr>
        <dsp:cNvPr id="0" name=""/>
        <dsp:cNvSpPr/>
      </dsp:nvSpPr>
      <dsp:spPr>
        <a:xfrm>
          <a:off x="1176400" y="919736"/>
          <a:ext cx="5028944" cy="815605"/>
        </a:xfrm>
        <a:prstGeom prst="roundRect">
          <a:avLst>
            <a:gd name="adj" fmla="val 16670"/>
          </a:avLst>
        </a:prstGeom>
        <a:solidFill>
          <a:srgbClr val="69AE2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/>
            <a:t>ЕЦПКЗ обозначил основные интересующие его аккаунты в Twitter и Facebook.</a:t>
          </a:r>
        </a:p>
      </dsp:txBody>
      <dsp:txXfrm>
        <a:off x="1216222" y="959558"/>
        <a:ext cx="4949300" cy="735961"/>
      </dsp:txXfrm>
    </dsp:sp>
    <dsp:sp modelId="{AD5DD397-9CA9-4292-84C6-CC7C0A983E1F}">
      <dsp:nvSpPr>
        <dsp:cNvPr id="0" name=""/>
        <dsp:cNvSpPr/>
      </dsp:nvSpPr>
      <dsp:spPr>
        <a:xfrm>
          <a:off x="311858" y="1877248"/>
          <a:ext cx="815605" cy="81560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 cstate="print">
            <a:duotone>
              <a:schemeClr val="accen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4FD6FD-A811-428B-BFFC-D699F9913906}">
      <dsp:nvSpPr>
        <dsp:cNvPr id="0" name=""/>
        <dsp:cNvSpPr/>
      </dsp:nvSpPr>
      <dsp:spPr>
        <a:xfrm>
          <a:off x="1176400" y="1833214"/>
          <a:ext cx="5028944" cy="815605"/>
        </a:xfrm>
        <a:prstGeom prst="roundRect">
          <a:avLst>
            <a:gd name="adj" fmla="val 16670"/>
          </a:avLst>
        </a:prstGeom>
        <a:solidFill>
          <a:srgbClr val="69AE2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/>
            <a:t>30–50% сигналов из социальных сетей, в основном из Twitter</a:t>
          </a:r>
        </a:p>
      </dsp:txBody>
      <dsp:txXfrm>
        <a:off x="1216222" y="1873036"/>
        <a:ext cx="4949300" cy="735961"/>
      </dsp:txXfrm>
    </dsp:sp>
    <dsp:sp modelId="{AF7AF797-CD3D-4903-8CD8-C07890132235}">
      <dsp:nvSpPr>
        <dsp:cNvPr id="0" name=""/>
        <dsp:cNvSpPr/>
      </dsp:nvSpPr>
      <dsp:spPr>
        <a:xfrm>
          <a:off x="311858" y="2790727"/>
          <a:ext cx="815605" cy="81560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duotone>
              <a:schemeClr val="accen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4AB4D7-BC95-43AB-8FCE-E56664494019}">
      <dsp:nvSpPr>
        <dsp:cNvPr id="0" name=""/>
        <dsp:cNvSpPr/>
      </dsp:nvSpPr>
      <dsp:spPr>
        <a:xfrm>
          <a:off x="1176400" y="2746692"/>
          <a:ext cx="5028944" cy="815605"/>
        </a:xfrm>
        <a:prstGeom prst="roundRect">
          <a:avLst>
            <a:gd name="adj" fmla="val 16670"/>
          </a:avLst>
        </a:prstGeom>
        <a:solidFill>
          <a:srgbClr val="69AE2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/>
            <a:t>Проверка событий через Facebook или Twitter</a:t>
          </a:r>
        </a:p>
      </dsp:txBody>
      <dsp:txXfrm>
        <a:off x="1216222" y="2786514"/>
        <a:ext cx="4949300" cy="735961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9916B9-567A-4142-B7E1-5A687F72ADD4}">
      <dsp:nvSpPr>
        <dsp:cNvPr id="0" name=""/>
        <dsp:cNvSpPr/>
      </dsp:nvSpPr>
      <dsp:spPr>
        <a:xfrm>
          <a:off x="3278963" y="1507403"/>
          <a:ext cx="3491319" cy="385138"/>
        </a:xfrm>
        <a:custGeom>
          <a:avLst/>
          <a:gdLst/>
          <a:ahLst/>
          <a:cxnLst/>
          <a:rect l="0" t="0" r="0" b="0"/>
          <a:pathLst>
            <a:path>
              <a:moveTo>
                <a:pt x="3491319" y="0"/>
              </a:moveTo>
              <a:lnTo>
                <a:pt x="3491319" y="254618"/>
              </a:lnTo>
              <a:lnTo>
                <a:pt x="0" y="254618"/>
              </a:lnTo>
              <a:lnTo>
                <a:pt x="0" y="385138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5F29CE-2EE9-4150-BA60-A08F76DAA3D2}">
      <dsp:nvSpPr>
        <dsp:cNvPr id="0" name=""/>
        <dsp:cNvSpPr/>
      </dsp:nvSpPr>
      <dsp:spPr>
        <a:xfrm>
          <a:off x="7080925" y="3495124"/>
          <a:ext cx="206769" cy="1502277"/>
        </a:xfrm>
        <a:custGeom>
          <a:avLst/>
          <a:gdLst/>
          <a:ahLst/>
          <a:cxnLst/>
          <a:rect l="0" t="0" r="0" b="0"/>
          <a:pathLst>
            <a:path>
              <a:moveTo>
                <a:pt x="206769" y="0"/>
              </a:moveTo>
              <a:lnTo>
                <a:pt x="0" y="1502277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3F8297-5324-483C-BFBB-B210757B198C}">
      <dsp:nvSpPr>
        <dsp:cNvPr id="0" name=""/>
        <dsp:cNvSpPr/>
      </dsp:nvSpPr>
      <dsp:spPr>
        <a:xfrm>
          <a:off x="7104207" y="3495124"/>
          <a:ext cx="183486" cy="636671"/>
        </a:xfrm>
        <a:custGeom>
          <a:avLst/>
          <a:gdLst/>
          <a:ahLst/>
          <a:cxnLst/>
          <a:rect l="0" t="0" r="0" b="0"/>
          <a:pathLst>
            <a:path>
              <a:moveTo>
                <a:pt x="183486" y="0"/>
              </a:moveTo>
              <a:lnTo>
                <a:pt x="0" y="636671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646372-E536-4097-9361-0F46A780312B}">
      <dsp:nvSpPr>
        <dsp:cNvPr id="0" name=""/>
        <dsp:cNvSpPr/>
      </dsp:nvSpPr>
      <dsp:spPr>
        <a:xfrm>
          <a:off x="6517174" y="2511733"/>
          <a:ext cx="1391177" cy="3618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349"/>
              </a:lnTo>
              <a:lnTo>
                <a:pt x="1391177" y="231349"/>
              </a:lnTo>
              <a:lnTo>
                <a:pt x="1391177" y="361868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B2829D-2A54-492A-9403-530798BCE525}">
      <dsp:nvSpPr>
        <dsp:cNvPr id="0" name=""/>
        <dsp:cNvSpPr/>
      </dsp:nvSpPr>
      <dsp:spPr>
        <a:xfrm>
          <a:off x="5757415" y="3491339"/>
          <a:ext cx="872869" cy="15006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72869" y="1500650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B3D504-35D5-4046-8412-31D600356292}">
      <dsp:nvSpPr>
        <dsp:cNvPr id="0" name=""/>
        <dsp:cNvSpPr/>
      </dsp:nvSpPr>
      <dsp:spPr>
        <a:xfrm>
          <a:off x="5757415" y="3491339"/>
          <a:ext cx="857530" cy="6145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57530" y="614505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DDEF46-FE07-4E57-AF4C-C117019FD2CB}">
      <dsp:nvSpPr>
        <dsp:cNvPr id="0" name=""/>
        <dsp:cNvSpPr/>
      </dsp:nvSpPr>
      <dsp:spPr>
        <a:xfrm>
          <a:off x="5119694" y="2511733"/>
          <a:ext cx="1397479" cy="358083"/>
        </a:xfrm>
        <a:custGeom>
          <a:avLst/>
          <a:gdLst/>
          <a:ahLst/>
          <a:cxnLst/>
          <a:rect l="0" t="0" r="0" b="0"/>
          <a:pathLst>
            <a:path>
              <a:moveTo>
                <a:pt x="1397479" y="0"/>
              </a:moveTo>
              <a:lnTo>
                <a:pt x="1397479" y="227564"/>
              </a:lnTo>
              <a:lnTo>
                <a:pt x="0" y="227564"/>
              </a:lnTo>
              <a:lnTo>
                <a:pt x="0" y="358083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87F3D8-CDB0-49AB-8758-85D486D76ED3}">
      <dsp:nvSpPr>
        <dsp:cNvPr id="0" name=""/>
        <dsp:cNvSpPr/>
      </dsp:nvSpPr>
      <dsp:spPr>
        <a:xfrm>
          <a:off x="6517174" y="1507403"/>
          <a:ext cx="253108" cy="382807"/>
        </a:xfrm>
        <a:custGeom>
          <a:avLst/>
          <a:gdLst/>
          <a:ahLst/>
          <a:cxnLst/>
          <a:rect l="0" t="0" r="0" b="0"/>
          <a:pathLst>
            <a:path>
              <a:moveTo>
                <a:pt x="253108" y="0"/>
              </a:moveTo>
              <a:lnTo>
                <a:pt x="253108" y="252288"/>
              </a:lnTo>
              <a:lnTo>
                <a:pt x="0" y="252288"/>
              </a:lnTo>
              <a:lnTo>
                <a:pt x="0" y="382807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A2ECE2-1C57-4656-8AEE-0AE8E66D0C4A}">
      <dsp:nvSpPr>
        <dsp:cNvPr id="0" name=""/>
        <dsp:cNvSpPr/>
      </dsp:nvSpPr>
      <dsp:spPr>
        <a:xfrm>
          <a:off x="6770282" y="1507403"/>
          <a:ext cx="2495902" cy="3835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3002"/>
              </a:lnTo>
              <a:lnTo>
                <a:pt x="2495902" y="253002"/>
              </a:lnTo>
              <a:lnTo>
                <a:pt x="2495902" y="383522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81A377-F54B-4A65-8CEE-5F696FC24AB3}">
      <dsp:nvSpPr>
        <dsp:cNvPr id="0" name=""/>
        <dsp:cNvSpPr/>
      </dsp:nvSpPr>
      <dsp:spPr>
        <a:xfrm>
          <a:off x="5120952" y="624841"/>
          <a:ext cx="1649330" cy="2610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519"/>
              </a:lnTo>
              <a:lnTo>
                <a:pt x="1649330" y="130519"/>
              </a:lnTo>
              <a:lnTo>
                <a:pt x="1649330" y="261039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0C75E-C69C-4F07-9CD2-489B5FABCB6D}">
      <dsp:nvSpPr>
        <dsp:cNvPr id="0" name=""/>
        <dsp:cNvSpPr/>
      </dsp:nvSpPr>
      <dsp:spPr>
        <a:xfrm>
          <a:off x="1028288" y="1507403"/>
          <a:ext cx="91440" cy="2754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4938"/>
              </a:lnTo>
              <a:lnTo>
                <a:pt x="49933" y="144938"/>
              </a:lnTo>
              <a:lnTo>
                <a:pt x="49933" y="275458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FCCD8B-CCFE-4FCD-AAF2-835EAA45CC31}">
      <dsp:nvSpPr>
        <dsp:cNvPr id="0" name=""/>
        <dsp:cNvSpPr/>
      </dsp:nvSpPr>
      <dsp:spPr>
        <a:xfrm>
          <a:off x="1074008" y="624841"/>
          <a:ext cx="4046943" cy="261039"/>
        </a:xfrm>
        <a:custGeom>
          <a:avLst/>
          <a:gdLst/>
          <a:ahLst/>
          <a:cxnLst/>
          <a:rect l="0" t="0" r="0" b="0"/>
          <a:pathLst>
            <a:path>
              <a:moveTo>
                <a:pt x="4046943" y="0"/>
              </a:moveTo>
              <a:lnTo>
                <a:pt x="4046943" y="130519"/>
              </a:lnTo>
              <a:lnTo>
                <a:pt x="0" y="130519"/>
              </a:lnTo>
              <a:lnTo>
                <a:pt x="0" y="261039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F0DADE-DA22-4CBB-AA05-4F3FCB308B2C}">
      <dsp:nvSpPr>
        <dsp:cNvPr id="0" name=""/>
        <dsp:cNvSpPr/>
      </dsp:nvSpPr>
      <dsp:spPr>
        <a:xfrm>
          <a:off x="2500584" y="3319"/>
          <a:ext cx="5240736" cy="621522"/>
        </a:xfrm>
        <a:prstGeom prst="rect">
          <a:avLst/>
        </a:prstGeom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>
              <a:solidFill>
                <a:schemeClr val="tx1"/>
              </a:solidFill>
            </a:rPr>
            <a:t>Источники эпидемического анализа</a:t>
          </a:r>
        </a:p>
      </dsp:txBody>
      <dsp:txXfrm>
        <a:off x="2500584" y="3319"/>
        <a:ext cx="5240736" cy="621522"/>
      </dsp:txXfrm>
    </dsp:sp>
    <dsp:sp modelId="{DCFC9C9D-318B-4B42-8455-B74FA1139AF9}">
      <dsp:nvSpPr>
        <dsp:cNvPr id="0" name=""/>
        <dsp:cNvSpPr/>
      </dsp:nvSpPr>
      <dsp:spPr>
        <a:xfrm>
          <a:off x="0" y="885881"/>
          <a:ext cx="2148017" cy="621522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Надзор на основе показателей (НОП)</a:t>
          </a:r>
        </a:p>
      </dsp:txBody>
      <dsp:txXfrm>
        <a:off x="0" y="885881"/>
        <a:ext cx="2148017" cy="621522"/>
      </dsp:txXfrm>
    </dsp:sp>
    <dsp:sp modelId="{186F031B-D164-45C6-AEEF-88478D96D870}">
      <dsp:nvSpPr>
        <dsp:cNvPr id="0" name=""/>
        <dsp:cNvSpPr/>
      </dsp:nvSpPr>
      <dsp:spPr>
        <a:xfrm>
          <a:off x="0" y="1782861"/>
          <a:ext cx="2156445" cy="2009436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ts val="18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sp:txBody>
      <dsp:txXfrm>
        <a:off x="0" y="1782861"/>
        <a:ext cx="2156445" cy="2009436"/>
      </dsp:txXfrm>
    </dsp:sp>
    <dsp:sp modelId="{4EEACEDB-4FDE-4620-9D82-683F265FC5CD}">
      <dsp:nvSpPr>
        <dsp:cNvPr id="0" name=""/>
        <dsp:cNvSpPr/>
      </dsp:nvSpPr>
      <dsp:spPr>
        <a:xfrm>
          <a:off x="5071240" y="885881"/>
          <a:ext cx="3398084" cy="621522"/>
        </a:xfrm>
        <a:prstGeom prst="rect">
          <a:avLst/>
        </a:prstGeom>
        <a:solidFill>
          <a:srgbClr val="69AE27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Надзор на основе событий (НОС)</a:t>
          </a:r>
        </a:p>
      </dsp:txBody>
      <dsp:txXfrm>
        <a:off x="5071240" y="885881"/>
        <a:ext cx="3398084" cy="621522"/>
      </dsp:txXfrm>
    </dsp:sp>
    <dsp:sp modelId="{9FF3A39D-0905-4C97-9D51-3FC2F3A87DBE}">
      <dsp:nvSpPr>
        <dsp:cNvPr id="0" name=""/>
        <dsp:cNvSpPr/>
      </dsp:nvSpPr>
      <dsp:spPr>
        <a:xfrm>
          <a:off x="8329992" y="1890925"/>
          <a:ext cx="1872384" cy="713028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Открытые официальные источники </a:t>
          </a:r>
        </a:p>
      </dsp:txBody>
      <dsp:txXfrm>
        <a:off x="8329992" y="1890925"/>
        <a:ext cx="1872384" cy="713028"/>
      </dsp:txXfrm>
    </dsp:sp>
    <dsp:sp modelId="{2CA59586-9F06-4B39-8838-CA47892FF3C1}">
      <dsp:nvSpPr>
        <dsp:cNvPr id="0" name=""/>
        <dsp:cNvSpPr/>
      </dsp:nvSpPr>
      <dsp:spPr>
        <a:xfrm>
          <a:off x="5895652" y="1890211"/>
          <a:ext cx="1243044" cy="621522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Неофициальные источники</a:t>
          </a:r>
        </a:p>
      </dsp:txBody>
      <dsp:txXfrm>
        <a:off x="5895652" y="1890211"/>
        <a:ext cx="1243044" cy="621522"/>
      </dsp:txXfrm>
    </dsp:sp>
    <dsp:sp modelId="{2A57D823-3AA5-4A4B-AAD3-D613E6546A7C}">
      <dsp:nvSpPr>
        <dsp:cNvPr id="0" name=""/>
        <dsp:cNvSpPr/>
      </dsp:nvSpPr>
      <dsp:spPr>
        <a:xfrm>
          <a:off x="4322542" y="2869816"/>
          <a:ext cx="1594303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Веб-агрегаторы</a:t>
          </a:r>
        </a:p>
      </dsp:txBody>
      <dsp:txXfrm>
        <a:off x="4322542" y="2869816"/>
        <a:ext cx="1594303" cy="621522"/>
      </dsp:txXfrm>
    </dsp:sp>
    <dsp:sp modelId="{8D0C13AB-C462-43E3-A3AF-A564B358527F}">
      <dsp:nvSpPr>
        <dsp:cNvPr id="0" name=""/>
        <dsp:cNvSpPr/>
      </dsp:nvSpPr>
      <dsp:spPr>
        <a:xfrm>
          <a:off x="3705551" y="3706217"/>
          <a:ext cx="2909394" cy="79925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Модерируемые </a:t>
          </a:r>
        </a:p>
      </dsp:txBody>
      <dsp:txXfrm>
        <a:off x="3705551" y="3706217"/>
        <a:ext cx="2909394" cy="799252"/>
      </dsp:txXfrm>
    </dsp:sp>
    <dsp:sp modelId="{CE8A23E9-2B39-44A2-9480-E3D4A161EC0C}">
      <dsp:nvSpPr>
        <dsp:cNvPr id="0" name=""/>
        <dsp:cNvSpPr/>
      </dsp:nvSpPr>
      <dsp:spPr>
        <a:xfrm>
          <a:off x="3720890" y="4597176"/>
          <a:ext cx="2909394" cy="789625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Автоматический </a:t>
          </a:r>
        </a:p>
      </dsp:txBody>
      <dsp:txXfrm>
        <a:off x="3720890" y="4597176"/>
        <a:ext cx="2909394" cy="789625"/>
      </dsp:txXfrm>
    </dsp:sp>
    <dsp:sp modelId="{FAC8978D-8A9E-41DD-91FC-B3447CB1444B}">
      <dsp:nvSpPr>
        <dsp:cNvPr id="0" name=""/>
        <dsp:cNvSpPr/>
      </dsp:nvSpPr>
      <dsp:spPr>
        <a:xfrm>
          <a:off x="7132530" y="2873602"/>
          <a:ext cx="1551642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Социальные сети</a:t>
          </a:r>
        </a:p>
      </dsp:txBody>
      <dsp:txXfrm>
        <a:off x="7132530" y="2873602"/>
        <a:ext cx="1551642" cy="621522"/>
      </dsp:txXfrm>
    </dsp:sp>
    <dsp:sp modelId="{3B102C13-2265-449E-9664-BE03570BD9D1}">
      <dsp:nvSpPr>
        <dsp:cNvPr id="0" name=""/>
        <dsp:cNvSpPr/>
      </dsp:nvSpPr>
      <dsp:spPr>
        <a:xfrm>
          <a:off x="7104207" y="3728835"/>
          <a:ext cx="2862345" cy="805921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Ручной мониторинг </a:t>
          </a:r>
        </a:p>
      </dsp:txBody>
      <dsp:txXfrm>
        <a:off x="7104207" y="3728835"/>
        <a:ext cx="2862345" cy="805921"/>
      </dsp:txXfrm>
    </dsp:sp>
    <dsp:sp modelId="{6053D35F-DC01-4439-B53C-3B0A4A855C70}">
      <dsp:nvSpPr>
        <dsp:cNvPr id="0" name=""/>
        <dsp:cNvSpPr/>
      </dsp:nvSpPr>
      <dsp:spPr>
        <a:xfrm>
          <a:off x="7080925" y="4608002"/>
          <a:ext cx="2885627" cy="778798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Автоматический мониторинг</a:t>
          </a:r>
        </a:p>
      </dsp:txBody>
      <dsp:txXfrm>
        <a:off x="7080925" y="4608002"/>
        <a:ext cx="2885627" cy="778798"/>
      </dsp:txXfrm>
    </dsp:sp>
    <dsp:sp modelId="{685535E9-4E5B-4929-8F71-A33966682D16}">
      <dsp:nvSpPr>
        <dsp:cNvPr id="0" name=""/>
        <dsp:cNvSpPr/>
      </dsp:nvSpPr>
      <dsp:spPr>
        <a:xfrm>
          <a:off x="2355412" y="1892541"/>
          <a:ext cx="1847101" cy="844319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Ограниченные платформы</a:t>
          </a:r>
        </a:p>
      </dsp:txBody>
      <dsp:txXfrm>
        <a:off x="2355412" y="1892541"/>
        <a:ext cx="1847101" cy="8443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9916B9-567A-4142-B7E1-5A687F72ADD4}">
      <dsp:nvSpPr>
        <dsp:cNvPr id="0" name=""/>
        <dsp:cNvSpPr/>
      </dsp:nvSpPr>
      <dsp:spPr>
        <a:xfrm>
          <a:off x="3278963" y="1507403"/>
          <a:ext cx="3491319" cy="385138"/>
        </a:xfrm>
        <a:custGeom>
          <a:avLst/>
          <a:gdLst/>
          <a:ahLst/>
          <a:cxnLst/>
          <a:rect l="0" t="0" r="0" b="0"/>
          <a:pathLst>
            <a:path>
              <a:moveTo>
                <a:pt x="3491319" y="0"/>
              </a:moveTo>
              <a:lnTo>
                <a:pt x="3491319" y="254618"/>
              </a:lnTo>
              <a:lnTo>
                <a:pt x="0" y="254618"/>
              </a:lnTo>
              <a:lnTo>
                <a:pt x="0" y="385138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5F29CE-2EE9-4150-BA60-A08F76DAA3D2}">
      <dsp:nvSpPr>
        <dsp:cNvPr id="0" name=""/>
        <dsp:cNvSpPr/>
      </dsp:nvSpPr>
      <dsp:spPr>
        <a:xfrm>
          <a:off x="7080925" y="3495124"/>
          <a:ext cx="206769" cy="1502277"/>
        </a:xfrm>
        <a:custGeom>
          <a:avLst/>
          <a:gdLst/>
          <a:ahLst/>
          <a:cxnLst/>
          <a:rect l="0" t="0" r="0" b="0"/>
          <a:pathLst>
            <a:path>
              <a:moveTo>
                <a:pt x="206769" y="0"/>
              </a:moveTo>
              <a:lnTo>
                <a:pt x="0" y="1502277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3F8297-5324-483C-BFBB-B210757B198C}">
      <dsp:nvSpPr>
        <dsp:cNvPr id="0" name=""/>
        <dsp:cNvSpPr/>
      </dsp:nvSpPr>
      <dsp:spPr>
        <a:xfrm>
          <a:off x="7104207" y="3495124"/>
          <a:ext cx="183486" cy="636671"/>
        </a:xfrm>
        <a:custGeom>
          <a:avLst/>
          <a:gdLst/>
          <a:ahLst/>
          <a:cxnLst/>
          <a:rect l="0" t="0" r="0" b="0"/>
          <a:pathLst>
            <a:path>
              <a:moveTo>
                <a:pt x="183486" y="0"/>
              </a:moveTo>
              <a:lnTo>
                <a:pt x="0" y="636671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646372-E536-4097-9361-0F46A780312B}">
      <dsp:nvSpPr>
        <dsp:cNvPr id="0" name=""/>
        <dsp:cNvSpPr/>
      </dsp:nvSpPr>
      <dsp:spPr>
        <a:xfrm>
          <a:off x="6517174" y="2511733"/>
          <a:ext cx="1391177" cy="3618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349"/>
              </a:lnTo>
              <a:lnTo>
                <a:pt x="1391177" y="231349"/>
              </a:lnTo>
              <a:lnTo>
                <a:pt x="1391177" y="361868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B2829D-2A54-492A-9403-530798BCE525}">
      <dsp:nvSpPr>
        <dsp:cNvPr id="0" name=""/>
        <dsp:cNvSpPr/>
      </dsp:nvSpPr>
      <dsp:spPr>
        <a:xfrm>
          <a:off x="5757415" y="3491339"/>
          <a:ext cx="872869" cy="15006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72869" y="1500650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B3D504-35D5-4046-8412-31D600356292}">
      <dsp:nvSpPr>
        <dsp:cNvPr id="0" name=""/>
        <dsp:cNvSpPr/>
      </dsp:nvSpPr>
      <dsp:spPr>
        <a:xfrm>
          <a:off x="5757415" y="3491339"/>
          <a:ext cx="857530" cy="6145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57530" y="614505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DDEF46-FE07-4E57-AF4C-C117019FD2CB}">
      <dsp:nvSpPr>
        <dsp:cNvPr id="0" name=""/>
        <dsp:cNvSpPr/>
      </dsp:nvSpPr>
      <dsp:spPr>
        <a:xfrm>
          <a:off x="5119694" y="2511733"/>
          <a:ext cx="1397479" cy="358083"/>
        </a:xfrm>
        <a:custGeom>
          <a:avLst/>
          <a:gdLst/>
          <a:ahLst/>
          <a:cxnLst/>
          <a:rect l="0" t="0" r="0" b="0"/>
          <a:pathLst>
            <a:path>
              <a:moveTo>
                <a:pt x="1397479" y="0"/>
              </a:moveTo>
              <a:lnTo>
                <a:pt x="1397479" y="227564"/>
              </a:lnTo>
              <a:lnTo>
                <a:pt x="0" y="227564"/>
              </a:lnTo>
              <a:lnTo>
                <a:pt x="0" y="358083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87F3D8-CDB0-49AB-8758-85D486D76ED3}">
      <dsp:nvSpPr>
        <dsp:cNvPr id="0" name=""/>
        <dsp:cNvSpPr/>
      </dsp:nvSpPr>
      <dsp:spPr>
        <a:xfrm>
          <a:off x="6517174" y="1507403"/>
          <a:ext cx="253108" cy="382807"/>
        </a:xfrm>
        <a:custGeom>
          <a:avLst/>
          <a:gdLst/>
          <a:ahLst/>
          <a:cxnLst/>
          <a:rect l="0" t="0" r="0" b="0"/>
          <a:pathLst>
            <a:path>
              <a:moveTo>
                <a:pt x="253108" y="0"/>
              </a:moveTo>
              <a:lnTo>
                <a:pt x="253108" y="252288"/>
              </a:lnTo>
              <a:lnTo>
                <a:pt x="0" y="252288"/>
              </a:lnTo>
              <a:lnTo>
                <a:pt x="0" y="382807"/>
              </a:lnTo>
            </a:path>
          </a:pathLst>
        </a:custGeom>
        <a:noFill/>
        <a:ln w="25400" cap="flat" cmpd="sng" algn="ctr">
          <a:solidFill>
            <a:schemeClr val="tx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A2ECE2-1C57-4656-8AEE-0AE8E66D0C4A}">
      <dsp:nvSpPr>
        <dsp:cNvPr id="0" name=""/>
        <dsp:cNvSpPr/>
      </dsp:nvSpPr>
      <dsp:spPr>
        <a:xfrm>
          <a:off x="6770282" y="1507403"/>
          <a:ext cx="2495902" cy="3835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3002"/>
              </a:lnTo>
              <a:lnTo>
                <a:pt x="2495902" y="253002"/>
              </a:lnTo>
              <a:lnTo>
                <a:pt x="2495902" y="383522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81A377-F54B-4A65-8CEE-5F696FC24AB3}">
      <dsp:nvSpPr>
        <dsp:cNvPr id="0" name=""/>
        <dsp:cNvSpPr/>
      </dsp:nvSpPr>
      <dsp:spPr>
        <a:xfrm>
          <a:off x="5120952" y="624841"/>
          <a:ext cx="1649330" cy="2610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519"/>
              </a:lnTo>
              <a:lnTo>
                <a:pt x="1649330" y="130519"/>
              </a:lnTo>
              <a:lnTo>
                <a:pt x="1649330" y="261039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0C75E-C69C-4F07-9CD2-489B5FABCB6D}">
      <dsp:nvSpPr>
        <dsp:cNvPr id="0" name=""/>
        <dsp:cNvSpPr/>
      </dsp:nvSpPr>
      <dsp:spPr>
        <a:xfrm>
          <a:off x="1028288" y="1507403"/>
          <a:ext cx="91440" cy="2754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4938"/>
              </a:lnTo>
              <a:lnTo>
                <a:pt x="49933" y="144938"/>
              </a:lnTo>
              <a:lnTo>
                <a:pt x="49933" y="275458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FCCD8B-CCFE-4FCD-AAF2-835EAA45CC31}">
      <dsp:nvSpPr>
        <dsp:cNvPr id="0" name=""/>
        <dsp:cNvSpPr/>
      </dsp:nvSpPr>
      <dsp:spPr>
        <a:xfrm>
          <a:off x="1074008" y="624841"/>
          <a:ext cx="4046943" cy="261039"/>
        </a:xfrm>
        <a:custGeom>
          <a:avLst/>
          <a:gdLst/>
          <a:ahLst/>
          <a:cxnLst/>
          <a:rect l="0" t="0" r="0" b="0"/>
          <a:pathLst>
            <a:path>
              <a:moveTo>
                <a:pt x="4046943" y="0"/>
              </a:moveTo>
              <a:lnTo>
                <a:pt x="4046943" y="130519"/>
              </a:lnTo>
              <a:lnTo>
                <a:pt x="0" y="130519"/>
              </a:lnTo>
              <a:lnTo>
                <a:pt x="0" y="261039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F0DADE-DA22-4CBB-AA05-4F3FCB308B2C}">
      <dsp:nvSpPr>
        <dsp:cNvPr id="0" name=""/>
        <dsp:cNvSpPr/>
      </dsp:nvSpPr>
      <dsp:spPr>
        <a:xfrm>
          <a:off x="2500584" y="3319"/>
          <a:ext cx="5240736" cy="621522"/>
        </a:xfrm>
        <a:prstGeom prst="rect">
          <a:avLst/>
        </a:prstGeom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</a:rPr>
            <a:t>Источники эпидемического анализа</a:t>
          </a:r>
        </a:p>
      </dsp:txBody>
      <dsp:txXfrm>
        <a:off x="2500584" y="3319"/>
        <a:ext cx="5240736" cy="621522"/>
      </dsp:txXfrm>
    </dsp:sp>
    <dsp:sp modelId="{DCFC9C9D-318B-4B42-8455-B74FA1139AF9}">
      <dsp:nvSpPr>
        <dsp:cNvPr id="0" name=""/>
        <dsp:cNvSpPr/>
      </dsp:nvSpPr>
      <dsp:spPr>
        <a:xfrm>
          <a:off x="0" y="885881"/>
          <a:ext cx="2148017" cy="621522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</a:rPr>
            <a:t>Надзор на основе показателей (НОП)</a:t>
          </a:r>
        </a:p>
      </dsp:txBody>
      <dsp:txXfrm>
        <a:off x="0" y="885881"/>
        <a:ext cx="2148017" cy="621522"/>
      </dsp:txXfrm>
    </dsp:sp>
    <dsp:sp modelId="{186F031B-D164-45C6-AEEF-88478D96D870}">
      <dsp:nvSpPr>
        <dsp:cNvPr id="0" name=""/>
        <dsp:cNvSpPr/>
      </dsp:nvSpPr>
      <dsp:spPr>
        <a:xfrm>
          <a:off x="0" y="1782861"/>
          <a:ext cx="2156445" cy="2009436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ts val="18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sp:txBody>
      <dsp:txXfrm>
        <a:off x="0" y="1782861"/>
        <a:ext cx="2156445" cy="2009436"/>
      </dsp:txXfrm>
    </dsp:sp>
    <dsp:sp modelId="{4EEACEDB-4FDE-4620-9D82-683F265FC5CD}">
      <dsp:nvSpPr>
        <dsp:cNvPr id="0" name=""/>
        <dsp:cNvSpPr/>
      </dsp:nvSpPr>
      <dsp:spPr>
        <a:xfrm>
          <a:off x="5071240" y="885881"/>
          <a:ext cx="3398084" cy="621522"/>
        </a:xfrm>
        <a:prstGeom prst="rect">
          <a:avLst/>
        </a:prstGeom>
        <a:solidFill>
          <a:srgbClr val="69AE27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</a:rPr>
            <a:t>Надзор на основе событий (НОС)</a:t>
          </a:r>
        </a:p>
      </dsp:txBody>
      <dsp:txXfrm>
        <a:off x="5071240" y="885881"/>
        <a:ext cx="3398084" cy="621522"/>
      </dsp:txXfrm>
    </dsp:sp>
    <dsp:sp modelId="{9FF3A39D-0905-4C97-9D51-3FC2F3A87DBE}">
      <dsp:nvSpPr>
        <dsp:cNvPr id="0" name=""/>
        <dsp:cNvSpPr/>
      </dsp:nvSpPr>
      <dsp:spPr>
        <a:xfrm>
          <a:off x="8329992" y="1890925"/>
          <a:ext cx="1872384" cy="713028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</a:rPr>
            <a:t>Открытые официальные источники </a:t>
          </a:r>
        </a:p>
      </dsp:txBody>
      <dsp:txXfrm>
        <a:off x="8329992" y="1890925"/>
        <a:ext cx="1872384" cy="713028"/>
      </dsp:txXfrm>
    </dsp:sp>
    <dsp:sp modelId="{2CA59586-9F06-4B39-8838-CA47892FF3C1}">
      <dsp:nvSpPr>
        <dsp:cNvPr id="0" name=""/>
        <dsp:cNvSpPr/>
      </dsp:nvSpPr>
      <dsp:spPr>
        <a:xfrm>
          <a:off x="5895652" y="1890211"/>
          <a:ext cx="1243044" cy="621522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</a:rPr>
            <a:t>Неофициальные источники</a:t>
          </a:r>
        </a:p>
      </dsp:txBody>
      <dsp:txXfrm>
        <a:off x="5895652" y="1890211"/>
        <a:ext cx="1243044" cy="621522"/>
      </dsp:txXfrm>
    </dsp:sp>
    <dsp:sp modelId="{2A57D823-3AA5-4A4B-AAD3-D613E6546A7C}">
      <dsp:nvSpPr>
        <dsp:cNvPr id="0" name=""/>
        <dsp:cNvSpPr/>
      </dsp:nvSpPr>
      <dsp:spPr>
        <a:xfrm>
          <a:off x="4322542" y="2869816"/>
          <a:ext cx="1594303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</a:rPr>
            <a:t>Веб-агрегаторы</a:t>
          </a:r>
        </a:p>
      </dsp:txBody>
      <dsp:txXfrm>
        <a:off x="4322542" y="2869816"/>
        <a:ext cx="1594303" cy="621522"/>
      </dsp:txXfrm>
    </dsp:sp>
    <dsp:sp modelId="{8D0C13AB-C462-43E3-A3AF-A564B358527F}">
      <dsp:nvSpPr>
        <dsp:cNvPr id="0" name=""/>
        <dsp:cNvSpPr/>
      </dsp:nvSpPr>
      <dsp:spPr>
        <a:xfrm>
          <a:off x="3705551" y="3706217"/>
          <a:ext cx="2909394" cy="79925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Модерируемые </a:t>
          </a:r>
        </a:p>
      </dsp:txBody>
      <dsp:txXfrm>
        <a:off x="3705551" y="3706217"/>
        <a:ext cx="2909394" cy="799252"/>
      </dsp:txXfrm>
    </dsp:sp>
    <dsp:sp modelId="{CE8A23E9-2B39-44A2-9480-E3D4A161EC0C}">
      <dsp:nvSpPr>
        <dsp:cNvPr id="0" name=""/>
        <dsp:cNvSpPr/>
      </dsp:nvSpPr>
      <dsp:spPr>
        <a:xfrm>
          <a:off x="3720890" y="4597176"/>
          <a:ext cx="2909394" cy="789625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Автоматический </a:t>
          </a:r>
        </a:p>
      </dsp:txBody>
      <dsp:txXfrm>
        <a:off x="3720890" y="4597176"/>
        <a:ext cx="2909394" cy="789625"/>
      </dsp:txXfrm>
    </dsp:sp>
    <dsp:sp modelId="{FAC8978D-8A9E-41DD-91FC-B3447CB1444B}">
      <dsp:nvSpPr>
        <dsp:cNvPr id="0" name=""/>
        <dsp:cNvSpPr/>
      </dsp:nvSpPr>
      <dsp:spPr>
        <a:xfrm>
          <a:off x="7132530" y="2873602"/>
          <a:ext cx="1551642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>
              <a:solidFill>
                <a:schemeClr val="tx1"/>
              </a:solidFill>
            </a:rPr>
            <a:t>Социальные сети</a:t>
          </a:r>
        </a:p>
      </dsp:txBody>
      <dsp:txXfrm>
        <a:off x="7132530" y="2873602"/>
        <a:ext cx="1551642" cy="621522"/>
      </dsp:txXfrm>
    </dsp:sp>
    <dsp:sp modelId="{3B102C13-2265-449E-9664-BE03570BD9D1}">
      <dsp:nvSpPr>
        <dsp:cNvPr id="0" name=""/>
        <dsp:cNvSpPr/>
      </dsp:nvSpPr>
      <dsp:spPr>
        <a:xfrm>
          <a:off x="7104207" y="3728835"/>
          <a:ext cx="2862345" cy="805921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 dirty="0">
              <a:solidFill>
                <a:schemeClr val="tx1"/>
              </a:solidFill>
            </a:rPr>
            <a:t>Ручной мониторинг </a:t>
          </a:r>
        </a:p>
      </dsp:txBody>
      <dsp:txXfrm>
        <a:off x="7104207" y="3728835"/>
        <a:ext cx="2862345" cy="805921"/>
      </dsp:txXfrm>
    </dsp:sp>
    <dsp:sp modelId="{6053D35F-DC01-4439-B53C-3B0A4A855C70}">
      <dsp:nvSpPr>
        <dsp:cNvPr id="0" name=""/>
        <dsp:cNvSpPr/>
      </dsp:nvSpPr>
      <dsp:spPr>
        <a:xfrm>
          <a:off x="7080925" y="4608002"/>
          <a:ext cx="2885627" cy="778798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 dirty="0">
              <a:solidFill>
                <a:schemeClr val="tx1"/>
              </a:solidFill>
            </a:rPr>
            <a:t>Автоматический мониторинг</a:t>
          </a:r>
        </a:p>
      </dsp:txBody>
      <dsp:txXfrm>
        <a:off x="7080925" y="4608002"/>
        <a:ext cx="2885627" cy="778798"/>
      </dsp:txXfrm>
    </dsp:sp>
    <dsp:sp modelId="{685535E9-4E5B-4929-8F71-A33966682D16}">
      <dsp:nvSpPr>
        <dsp:cNvPr id="0" name=""/>
        <dsp:cNvSpPr/>
      </dsp:nvSpPr>
      <dsp:spPr>
        <a:xfrm>
          <a:off x="2355412" y="1892541"/>
          <a:ext cx="1847101" cy="844319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</a:rPr>
            <a:t>Ограниченные платформы</a:t>
          </a:r>
        </a:p>
      </dsp:txBody>
      <dsp:txXfrm>
        <a:off x="2355412" y="1892541"/>
        <a:ext cx="1847101" cy="84431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9916B9-567A-4142-B7E1-5A687F72ADD4}">
      <dsp:nvSpPr>
        <dsp:cNvPr id="0" name=""/>
        <dsp:cNvSpPr/>
      </dsp:nvSpPr>
      <dsp:spPr>
        <a:xfrm>
          <a:off x="6439176" y="1507403"/>
          <a:ext cx="2571367" cy="257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6485"/>
              </a:lnTo>
              <a:lnTo>
                <a:pt x="2571367" y="126485"/>
              </a:lnTo>
              <a:lnTo>
                <a:pt x="2571367" y="257005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5F29CE-2EE9-4150-BA60-A08F76DAA3D2}">
      <dsp:nvSpPr>
        <dsp:cNvPr id="0" name=""/>
        <dsp:cNvSpPr/>
      </dsp:nvSpPr>
      <dsp:spPr>
        <a:xfrm>
          <a:off x="7290804" y="3495124"/>
          <a:ext cx="206769" cy="1502277"/>
        </a:xfrm>
        <a:custGeom>
          <a:avLst/>
          <a:gdLst/>
          <a:ahLst/>
          <a:cxnLst/>
          <a:rect l="0" t="0" r="0" b="0"/>
          <a:pathLst>
            <a:path>
              <a:moveTo>
                <a:pt x="206769" y="0"/>
              </a:moveTo>
              <a:lnTo>
                <a:pt x="0" y="1502277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3F8297-5324-483C-BFBB-B210757B198C}">
      <dsp:nvSpPr>
        <dsp:cNvPr id="0" name=""/>
        <dsp:cNvSpPr/>
      </dsp:nvSpPr>
      <dsp:spPr>
        <a:xfrm>
          <a:off x="7314086" y="3495124"/>
          <a:ext cx="183486" cy="636671"/>
        </a:xfrm>
        <a:custGeom>
          <a:avLst/>
          <a:gdLst/>
          <a:ahLst/>
          <a:cxnLst/>
          <a:rect l="0" t="0" r="0" b="0"/>
          <a:pathLst>
            <a:path>
              <a:moveTo>
                <a:pt x="183486" y="0"/>
              </a:moveTo>
              <a:lnTo>
                <a:pt x="0" y="636671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646372-E536-4097-9361-0F46A780312B}">
      <dsp:nvSpPr>
        <dsp:cNvPr id="0" name=""/>
        <dsp:cNvSpPr/>
      </dsp:nvSpPr>
      <dsp:spPr>
        <a:xfrm>
          <a:off x="6517177" y="2426099"/>
          <a:ext cx="1601053" cy="4475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6982"/>
              </a:lnTo>
              <a:lnTo>
                <a:pt x="1601053" y="316982"/>
              </a:lnTo>
              <a:lnTo>
                <a:pt x="1601053" y="447502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B2829D-2A54-492A-9403-530798BCE525}">
      <dsp:nvSpPr>
        <dsp:cNvPr id="0" name=""/>
        <dsp:cNvSpPr/>
      </dsp:nvSpPr>
      <dsp:spPr>
        <a:xfrm>
          <a:off x="5967294" y="3491339"/>
          <a:ext cx="872869" cy="15006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72869" y="1500650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B3D504-35D5-4046-8412-31D600356292}">
      <dsp:nvSpPr>
        <dsp:cNvPr id="0" name=""/>
        <dsp:cNvSpPr/>
      </dsp:nvSpPr>
      <dsp:spPr>
        <a:xfrm>
          <a:off x="5967294" y="3491339"/>
          <a:ext cx="857530" cy="6145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57530" y="614505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DDEF46-FE07-4E57-AF4C-C117019FD2CB}">
      <dsp:nvSpPr>
        <dsp:cNvPr id="0" name=""/>
        <dsp:cNvSpPr/>
      </dsp:nvSpPr>
      <dsp:spPr>
        <a:xfrm>
          <a:off x="5329572" y="2426099"/>
          <a:ext cx="1187604" cy="443717"/>
        </a:xfrm>
        <a:custGeom>
          <a:avLst/>
          <a:gdLst/>
          <a:ahLst/>
          <a:cxnLst/>
          <a:rect l="0" t="0" r="0" b="0"/>
          <a:pathLst>
            <a:path>
              <a:moveTo>
                <a:pt x="1187604" y="0"/>
              </a:moveTo>
              <a:lnTo>
                <a:pt x="1187604" y="313197"/>
              </a:lnTo>
              <a:lnTo>
                <a:pt x="0" y="313197"/>
              </a:lnTo>
              <a:lnTo>
                <a:pt x="0" y="443717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87F3D8-CDB0-49AB-8758-85D486D76ED3}">
      <dsp:nvSpPr>
        <dsp:cNvPr id="0" name=""/>
        <dsp:cNvSpPr/>
      </dsp:nvSpPr>
      <dsp:spPr>
        <a:xfrm>
          <a:off x="6393456" y="1507403"/>
          <a:ext cx="91440" cy="29717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6654"/>
              </a:lnTo>
              <a:lnTo>
                <a:pt x="123721" y="166654"/>
              </a:lnTo>
              <a:lnTo>
                <a:pt x="123721" y="297174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A2ECE2-1C57-4656-8AEE-0AE8E66D0C4A}">
      <dsp:nvSpPr>
        <dsp:cNvPr id="0" name=""/>
        <dsp:cNvSpPr/>
      </dsp:nvSpPr>
      <dsp:spPr>
        <a:xfrm>
          <a:off x="3469574" y="1507403"/>
          <a:ext cx="2969601" cy="292799"/>
        </a:xfrm>
        <a:custGeom>
          <a:avLst/>
          <a:gdLst/>
          <a:ahLst/>
          <a:cxnLst/>
          <a:rect l="0" t="0" r="0" b="0"/>
          <a:pathLst>
            <a:path>
              <a:moveTo>
                <a:pt x="2969601" y="0"/>
              </a:moveTo>
              <a:lnTo>
                <a:pt x="2969601" y="162279"/>
              </a:lnTo>
              <a:lnTo>
                <a:pt x="0" y="162279"/>
              </a:lnTo>
              <a:lnTo>
                <a:pt x="0" y="292799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81A377-F54B-4A65-8CEE-5F696FC24AB3}">
      <dsp:nvSpPr>
        <dsp:cNvPr id="0" name=""/>
        <dsp:cNvSpPr/>
      </dsp:nvSpPr>
      <dsp:spPr>
        <a:xfrm>
          <a:off x="4850460" y="624841"/>
          <a:ext cx="1588716" cy="2610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519"/>
              </a:lnTo>
              <a:lnTo>
                <a:pt x="1588716" y="130519"/>
              </a:lnTo>
              <a:lnTo>
                <a:pt x="1588716" y="261039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0C75E-C69C-4F07-9CD2-489B5FABCB6D}">
      <dsp:nvSpPr>
        <dsp:cNvPr id="0" name=""/>
        <dsp:cNvSpPr/>
      </dsp:nvSpPr>
      <dsp:spPr>
        <a:xfrm>
          <a:off x="1028288" y="1507403"/>
          <a:ext cx="91440" cy="2754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4938"/>
              </a:lnTo>
              <a:lnTo>
                <a:pt x="49933" y="144938"/>
              </a:lnTo>
              <a:lnTo>
                <a:pt x="49933" y="275458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FCCD8B-CCFE-4FCD-AAF2-835EAA45CC31}">
      <dsp:nvSpPr>
        <dsp:cNvPr id="0" name=""/>
        <dsp:cNvSpPr/>
      </dsp:nvSpPr>
      <dsp:spPr>
        <a:xfrm>
          <a:off x="1074008" y="624841"/>
          <a:ext cx="3776451" cy="261039"/>
        </a:xfrm>
        <a:custGeom>
          <a:avLst/>
          <a:gdLst/>
          <a:ahLst/>
          <a:cxnLst/>
          <a:rect l="0" t="0" r="0" b="0"/>
          <a:pathLst>
            <a:path>
              <a:moveTo>
                <a:pt x="3776451" y="0"/>
              </a:moveTo>
              <a:lnTo>
                <a:pt x="3776451" y="130519"/>
              </a:lnTo>
              <a:lnTo>
                <a:pt x="0" y="130519"/>
              </a:lnTo>
              <a:lnTo>
                <a:pt x="0" y="261039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F0DADE-DA22-4CBB-AA05-4F3FCB308B2C}">
      <dsp:nvSpPr>
        <dsp:cNvPr id="0" name=""/>
        <dsp:cNvSpPr/>
      </dsp:nvSpPr>
      <dsp:spPr>
        <a:xfrm>
          <a:off x="2230091" y="3319"/>
          <a:ext cx="5240736" cy="621522"/>
        </a:xfrm>
        <a:prstGeom prst="rect">
          <a:avLst/>
        </a:prstGeom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>
              <a:solidFill>
                <a:schemeClr val="tx1"/>
              </a:solidFill>
            </a:rPr>
            <a:t>Источники эпидемического анализа</a:t>
          </a:r>
        </a:p>
      </dsp:txBody>
      <dsp:txXfrm>
        <a:off x="2230091" y="3319"/>
        <a:ext cx="5240736" cy="621522"/>
      </dsp:txXfrm>
    </dsp:sp>
    <dsp:sp modelId="{DCFC9C9D-318B-4B42-8455-B74FA1139AF9}">
      <dsp:nvSpPr>
        <dsp:cNvPr id="0" name=""/>
        <dsp:cNvSpPr/>
      </dsp:nvSpPr>
      <dsp:spPr>
        <a:xfrm>
          <a:off x="0" y="885881"/>
          <a:ext cx="2148017" cy="621522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</a:rPr>
            <a:t>Надзор на основе показателей (НОП)</a:t>
          </a:r>
        </a:p>
      </dsp:txBody>
      <dsp:txXfrm>
        <a:off x="0" y="885881"/>
        <a:ext cx="2148017" cy="621522"/>
      </dsp:txXfrm>
    </dsp:sp>
    <dsp:sp modelId="{186F031B-D164-45C6-AEEF-88478D96D870}">
      <dsp:nvSpPr>
        <dsp:cNvPr id="0" name=""/>
        <dsp:cNvSpPr/>
      </dsp:nvSpPr>
      <dsp:spPr>
        <a:xfrm>
          <a:off x="0" y="1782861"/>
          <a:ext cx="2156445" cy="2009436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ts val="18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sp:txBody>
      <dsp:txXfrm>
        <a:off x="0" y="1782861"/>
        <a:ext cx="2156445" cy="2009436"/>
      </dsp:txXfrm>
    </dsp:sp>
    <dsp:sp modelId="{4EEACEDB-4FDE-4620-9D82-683F265FC5CD}">
      <dsp:nvSpPr>
        <dsp:cNvPr id="0" name=""/>
        <dsp:cNvSpPr/>
      </dsp:nvSpPr>
      <dsp:spPr>
        <a:xfrm>
          <a:off x="4740133" y="885881"/>
          <a:ext cx="3398084" cy="621522"/>
        </a:xfrm>
        <a:prstGeom prst="rect">
          <a:avLst/>
        </a:prstGeom>
        <a:solidFill>
          <a:srgbClr val="69AE27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>
              <a:solidFill>
                <a:schemeClr val="tx1"/>
              </a:solidFill>
            </a:rPr>
            <a:t>Надзор на основе событий (НОС)</a:t>
          </a:r>
        </a:p>
      </dsp:txBody>
      <dsp:txXfrm>
        <a:off x="4740133" y="885881"/>
        <a:ext cx="3398084" cy="621522"/>
      </dsp:txXfrm>
    </dsp:sp>
    <dsp:sp modelId="{9FF3A39D-0905-4C97-9D51-3FC2F3A87DBE}">
      <dsp:nvSpPr>
        <dsp:cNvPr id="0" name=""/>
        <dsp:cNvSpPr/>
      </dsp:nvSpPr>
      <dsp:spPr>
        <a:xfrm>
          <a:off x="2533382" y="1800202"/>
          <a:ext cx="1872384" cy="1416218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>
              <a:solidFill>
                <a:schemeClr val="tx1"/>
              </a:solidFill>
            </a:rPr>
            <a:t>Открытые официальные источники </a:t>
          </a:r>
        </a:p>
      </dsp:txBody>
      <dsp:txXfrm>
        <a:off x="2533382" y="1800202"/>
        <a:ext cx="1872384" cy="1416218"/>
      </dsp:txXfrm>
    </dsp:sp>
    <dsp:sp modelId="{2CA59586-9F06-4B39-8838-CA47892FF3C1}">
      <dsp:nvSpPr>
        <dsp:cNvPr id="0" name=""/>
        <dsp:cNvSpPr/>
      </dsp:nvSpPr>
      <dsp:spPr>
        <a:xfrm>
          <a:off x="5895655" y="1804577"/>
          <a:ext cx="1243044" cy="621522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>
              <a:solidFill>
                <a:schemeClr val="tx1"/>
              </a:solidFill>
            </a:rPr>
            <a:t>Неофициальные источники</a:t>
          </a:r>
        </a:p>
      </dsp:txBody>
      <dsp:txXfrm>
        <a:off x="5895655" y="1804577"/>
        <a:ext cx="1243044" cy="621522"/>
      </dsp:txXfrm>
    </dsp:sp>
    <dsp:sp modelId="{2A57D823-3AA5-4A4B-AAD3-D613E6546A7C}">
      <dsp:nvSpPr>
        <dsp:cNvPr id="0" name=""/>
        <dsp:cNvSpPr/>
      </dsp:nvSpPr>
      <dsp:spPr>
        <a:xfrm>
          <a:off x="4532421" y="2869816"/>
          <a:ext cx="1594303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>
              <a:solidFill>
                <a:schemeClr val="tx1"/>
              </a:solidFill>
            </a:rPr>
            <a:t>Веб-агрегаторы</a:t>
          </a:r>
        </a:p>
      </dsp:txBody>
      <dsp:txXfrm>
        <a:off x="4532421" y="2869816"/>
        <a:ext cx="1594303" cy="621522"/>
      </dsp:txXfrm>
    </dsp:sp>
    <dsp:sp modelId="{8D0C13AB-C462-43E3-A3AF-A564B358527F}">
      <dsp:nvSpPr>
        <dsp:cNvPr id="0" name=""/>
        <dsp:cNvSpPr/>
      </dsp:nvSpPr>
      <dsp:spPr>
        <a:xfrm>
          <a:off x="3915429" y="3706217"/>
          <a:ext cx="2909394" cy="79925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kern="1200">
              <a:solidFill>
                <a:schemeClr val="tx1"/>
              </a:solidFill>
            </a:rPr>
            <a:t>Модерируется </a:t>
          </a:r>
        </a:p>
      </dsp:txBody>
      <dsp:txXfrm>
        <a:off x="3915429" y="3706217"/>
        <a:ext cx="2909394" cy="799252"/>
      </dsp:txXfrm>
    </dsp:sp>
    <dsp:sp modelId="{CE8A23E9-2B39-44A2-9480-E3D4A161EC0C}">
      <dsp:nvSpPr>
        <dsp:cNvPr id="0" name=""/>
        <dsp:cNvSpPr/>
      </dsp:nvSpPr>
      <dsp:spPr>
        <a:xfrm>
          <a:off x="3930769" y="4597176"/>
          <a:ext cx="2909394" cy="789625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kern="1200">
              <a:solidFill>
                <a:schemeClr val="tx1"/>
              </a:solidFill>
            </a:rPr>
            <a:t>Автоматический </a:t>
          </a:r>
        </a:p>
      </dsp:txBody>
      <dsp:txXfrm>
        <a:off x="3930769" y="4597176"/>
        <a:ext cx="2909394" cy="789625"/>
      </dsp:txXfrm>
    </dsp:sp>
    <dsp:sp modelId="{FAC8978D-8A9E-41DD-91FC-B3447CB1444B}">
      <dsp:nvSpPr>
        <dsp:cNvPr id="0" name=""/>
        <dsp:cNvSpPr/>
      </dsp:nvSpPr>
      <dsp:spPr>
        <a:xfrm>
          <a:off x="7342409" y="2873602"/>
          <a:ext cx="1551642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>
              <a:solidFill>
                <a:schemeClr val="tx1"/>
              </a:solidFill>
            </a:rPr>
            <a:t>Социальные сети</a:t>
          </a:r>
        </a:p>
      </dsp:txBody>
      <dsp:txXfrm>
        <a:off x="7342409" y="2873602"/>
        <a:ext cx="1551642" cy="621522"/>
      </dsp:txXfrm>
    </dsp:sp>
    <dsp:sp modelId="{3B102C13-2265-449E-9664-BE03570BD9D1}">
      <dsp:nvSpPr>
        <dsp:cNvPr id="0" name=""/>
        <dsp:cNvSpPr/>
      </dsp:nvSpPr>
      <dsp:spPr>
        <a:xfrm>
          <a:off x="7314086" y="3728835"/>
          <a:ext cx="2862345" cy="805921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kern="1200">
              <a:solidFill>
                <a:schemeClr val="tx1"/>
              </a:solidFill>
            </a:rPr>
            <a:t>Ручной мониторинг </a:t>
          </a:r>
        </a:p>
      </dsp:txBody>
      <dsp:txXfrm>
        <a:off x="7314086" y="3728835"/>
        <a:ext cx="2862345" cy="805921"/>
      </dsp:txXfrm>
    </dsp:sp>
    <dsp:sp modelId="{6053D35F-DC01-4439-B53C-3B0A4A855C70}">
      <dsp:nvSpPr>
        <dsp:cNvPr id="0" name=""/>
        <dsp:cNvSpPr/>
      </dsp:nvSpPr>
      <dsp:spPr>
        <a:xfrm>
          <a:off x="7290804" y="4608002"/>
          <a:ext cx="2885627" cy="778798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kern="1200">
              <a:solidFill>
                <a:schemeClr val="tx1"/>
              </a:solidFill>
            </a:rPr>
            <a:t>Автоматический мониторинг</a:t>
          </a:r>
        </a:p>
      </dsp:txBody>
      <dsp:txXfrm>
        <a:off x="7290804" y="4608002"/>
        <a:ext cx="2885627" cy="778798"/>
      </dsp:txXfrm>
    </dsp:sp>
    <dsp:sp modelId="{685535E9-4E5B-4929-8F71-A33966682D16}">
      <dsp:nvSpPr>
        <dsp:cNvPr id="0" name=""/>
        <dsp:cNvSpPr/>
      </dsp:nvSpPr>
      <dsp:spPr>
        <a:xfrm>
          <a:off x="8086992" y="1764408"/>
          <a:ext cx="1847101" cy="844319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>
              <a:solidFill>
                <a:schemeClr val="tx1"/>
              </a:solidFill>
            </a:rPr>
            <a:t>Ограниченные платформы</a:t>
          </a:r>
        </a:p>
      </dsp:txBody>
      <dsp:txXfrm>
        <a:off x="8086992" y="1764408"/>
        <a:ext cx="1847101" cy="84431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9916B9-567A-4142-B7E1-5A687F72ADD4}">
      <dsp:nvSpPr>
        <dsp:cNvPr id="0" name=""/>
        <dsp:cNvSpPr/>
      </dsp:nvSpPr>
      <dsp:spPr>
        <a:xfrm>
          <a:off x="3278963" y="1507403"/>
          <a:ext cx="3491319" cy="385138"/>
        </a:xfrm>
        <a:custGeom>
          <a:avLst/>
          <a:gdLst/>
          <a:ahLst/>
          <a:cxnLst/>
          <a:rect l="0" t="0" r="0" b="0"/>
          <a:pathLst>
            <a:path>
              <a:moveTo>
                <a:pt x="3491319" y="0"/>
              </a:moveTo>
              <a:lnTo>
                <a:pt x="3491319" y="254618"/>
              </a:lnTo>
              <a:lnTo>
                <a:pt x="0" y="254618"/>
              </a:lnTo>
              <a:lnTo>
                <a:pt x="0" y="385138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5F29CE-2EE9-4150-BA60-A08F76DAA3D2}">
      <dsp:nvSpPr>
        <dsp:cNvPr id="0" name=""/>
        <dsp:cNvSpPr/>
      </dsp:nvSpPr>
      <dsp:spPr>
        <a:xfrm>
          <a:off x="7080925" y="3495124"/>
          <a:ext cx="206769" cy="1502277"/>
        </a:xfrm>
        <a:custGeom>
          <a:avLst/>
          <a:gdLst/>
          <a:ahLst/>
          <a:cxnLst/>
          <a:rect l="0" t="0" r="0" b="0"/>
          <a:pathLst>
            <a:path>
              <a:moveTo>
                <a:pt x="206769" y="0"/>
              </a:moveTo>
              <a:lnTo>
                <a:pt x="0" y="1502277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3F8297-5324-483C-BFBB-B210757B198C}">
      <dsp:nvSpPr>
        <dsp:cNvPr id="0" name=""/>
        <dsp:cNvSpPr/>
      </dsp:nvSpPr>
      <dsp:spPr>
        <a:xfrm>
          <a:off x="7104207" y="3495124"/>
          <a:ext cx="183486" cy="636671"/>
        </a:xfrm>
        <a:custGeom>
          <a:avLst/>
          <a:gdLst/>
          <a:ahLst/>
          <a:cxnLst/>
          <a:rect l="0" t="0" r="0" b="0"/>
          <a:pathLst>
            <a:path>
              <a:moveTo>
                <a:pt x="183486" y="0"/>
              </a:moveTo>
              <a:lnTo>
                <a:pt x="0" y="636671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646372-E536-4097-9361-0F46A780312B}">
      <dsp:nvSpPr>
        <dsp:cNvPr id="0" name=""/>
        <dsp:cNvSpPr/>
      </dsp:nvSpPr>
      <dsp:spPr>
        <a:xfrm>
          <a:off x="6517174" y="2511733"/>
          <a:ext cx="1391177" cy="3618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349"/>
              </a:lnTo>
              <a:lnTo>
                <a:pt x="1391177" y="231349"/>
              </a:lnTo>
              <a:lnTo>
                <a:pt x="1391177" y="361868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B2829D-2A54-492A-9403-530798BCE525}">
      <dsp:nvSpPr>
        <dsp:cNvPr id="0" name=""/>
        <dsp:cNvSpPr/>
      </dsp:nvSpPr>
      <dsp:spPr>
        <a:xfrm>
          <a:off x="5757415" y="3491339"/>
          <a:ext cx="872869" cy="15006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72869" y="1500650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B3D504-35D5-4046-8412-31D600356292}">
      <dsp:nvSpPr>
        <dsp:cNvPr id="0" name=""/>
        <dsp:cNvSpPr/>
      </dsp:nvSpPr>
      <dsp:spPr>
        <a:xfrm>
          <a:off x="5757415" y="3491339"/>
          <a:ext cx="857530" cy="6145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57530" y="614505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DDEF46-FE07-4E57-AF4C-C117019FD2CB}">
      <dsp:nvSpPr>
        <dsp:cNvPr id="0" name=""/>
        <dsp:cNvSpPr/>
      </dsp:nvSpPr>
      <dsp:spPr>
        <a:xfrm>
          <a:off x="5119694" y="2511733"/>
          <a:ext cx="1397479" cy="358083"/>
        </a:xfrm>
        <a:custGeom>
          <a:avLst/>
          <a:gdLst/>
          <a:ahLst/>
          <a:cxnLst/>
          <a:rect l="0" t="0" r="0" b="0"/>
          <a:pathLst>
            <a:path>
              <a:moveTo>
                <a:pt x="1397479" y="0"/>
              </a:moveTo>
              <a:lnTo>
                <a:pt x="1397479" y="227564"/>
              </a:lnTo>
              <a:lnTo>
                <a:pt x="0" y="227564"/>
              </a:lnTo>
              <a:lnTo>
                <a:pt x="0" y="358083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87F3D8-CDB0-49AB-8758-85D486D76ED3}">
      <dsp:nvSpPr>
        <dsp:cNvPr id="0" name=""/>
        <dsp:cNvSpPr/>
      </dsp:nvSpPr>
      <dsp:spPr>
        <a:xfrm>
          <a:off x="6517174" y="1507403"/>
          <a:ext cx="253108" cy="382807"/>
        </a:xfrm>
        <a:custGeom>
          <a:avLst/>
          <a:gdLst/>
          <a:ahLst/>
          <a:cxnLst/>
          <a:rect l="0" t="0" r="0" b="0"/>
          <a:pathLst>
            <a:path>
              <a:moveTo>
                <a:pt x="253108" y="0"/>
              </a:moveTo>
              <a:lnTo>
                <a:pt x="253108" y="252288"/>
              </a:lnTo>
              <a:lnTo>
                <a:pt x="0" y="252288"/>
              </a:lnTo>
              <a:lnTo>
                <a:pt x="0" y="382807"/>
              </a:lnTo>
            </a:path>
          </a:pathLst>
        </a:custGeom>
        <a:noFill/>
        <a:ln w="25400" cap="flat" cmpd="sng" algn="ctr">
          <a:solidFill>
            <a:schemeClr val="tx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A2ECE2-1C57-4656-8AEE-0AE8E66D0C4A}">
      <dsp:nvSpPr>
        <dsp:cNvPr id="0" name=""/>
        <dsp:cNvSpPr/>
      </dsp:nvSpPr>
      <dsp:spPr>
        <a:xfrm>
          <a:off x="6770282" y="1507403"/>
          <a:ext cx="2495902" cy="3835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3002"/>
              </a:lnTo>
              <a:lnTo>
                <a:pt x="2495902" y="253002"/>
              </a:lnTo>
              <a:lnTo>
                <a:pt x="2495902" y="383522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81A377-F54B-4A65-8CEE-5F696FC24AB3}">
      <dsp:nvSpPr>
        <dsp:cNvPr id="0" name=""/>
        <dsp:cNvSpPr/>
      </dsp:nvSpPr>
      <dsp:spPr>
        <a:xfrm>
          <a:off x="5120952" y="624841"/>
          <a:ext cx="1649330" cy="2610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519"/>
              </a:lnTo>
              <a:lnTo>
                <a:pt x="1649330" y="130519"/>
              </a:lnTo>
              <a:lnTo>
                <a:pt x="1649330" y="261039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0C75E-C69C-4F07-9CD2-489B5FABCB6D}">
      <dsp:nvSpPr>
        <dsp:cNvPr id="0" name=""/>
        <dsp:cNvSpPr/>
      </dsp:nvSpPr>
      <dsp:spPr>
        <a:xfrm>
          <a:off x="1028288" y="1507403"/>
          <a:ext cx="91440" cy="2754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4938"/>
              </a:lnTo>
              <a:lnTo>
                <a:pt x="49933" y="144938"/>
              </a:lnTo>
              <a:lnTo>
                <a:pt x="49933" y="275458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FCCD8B-CCFE-4FCD-AAF2-835EAA45CC31}">
      <dsp:nvSpPr>
        <dsp:cNvPr id="0" name=""/>
        <dsp:cNvSpPr/>
      </dsp:nvSpPr>
      <dsp:spPr>
        <a:xfrm>
          <a:off x="1074008" y="624841"/>
          <a:ext cx="4046943" cy="261039"/>
        </a:xfrm>
        <a:custGeom>
          <a:avLst/>
          <a:gdLst/>
          <a:ahLst/>
          <a:cxnLst/>
          <a:rect l="0" t="0" r="0" b="0"/>
          <a:pathLst>
            <a:path>
              <a:moveTo>
                <a:pt x="4046943" y="0"/>
              </a:moveTo>
              <a:lnTo>
                <a:pt x="4046943" y="130519"/>
              </a:lnTo>
              <a:lnTo>
                <a:pt x="0" y="130519"/>
              </a:lnTo>
              <a:lnTo>
                <a:pt x="0" y="261039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F0DADE-DA22-4CBB-AA05-4F3FCB308B2C}">
      <dsp:nvSpPr>
        <dsp:cNvPr id="0" name=""/>
        <dsp:cNvSpPr/>
      </dsp:nvSpPr>
      <dsp:spPr>
        <a:xfrm>
          <a:off x="2500584" y="3319"/>
          <a:ext cx="5240736" cy="621522"/>
        </a:xfrm>
        <a:prstGeom prst="rect">
          <a:avLst/>
        </a:prstGeom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>
              <a:solidFill>
                <a:schemeClr val="tx1"/>
              </a:solidFill>
            </a:rPr>
            <a:t>Источники эпидемического анализа</a:t>
          </a:r>
        </a:p>
      </dsp:txBody>
      <dsp:txXfrm>
        <a:off x="2500584" y="3319"/>
        <a:ext cx="5240736" cy="621522"/>
      </dsp:txXfrm>
    </dsp:sp>
    <dsp:sp modelId="{DCFC9C9D-318B-4B42-8455-B74FA1139AF9}">
      <dsp:nvSpPr>
        <dsp:cNvPr id="0" name=""/>
        <dsp:cNvSpPr/>
      </dsp:nvSpPr>
      <dsp:spPr>
        <a:xfrm>
          <a:off x="0" y="885881"/>
          <a:ext cx="2148017" cy="621522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Надзор на основе показателей (НОП)</a:t>
          </a:r>
        </a:p>
      </dsp:txBody>
      <dsp:txXfrm>
        <a:off x="0" y="885881"/>
        <a:ext cx="2148017" cy="621522"/>
      </dsp:txXfrm>
    </dsp:sp>
    <dsp:sp modelId="{186F031B-D164-45C6-AEEF-88478D96D870}">
      <dsp:nvSpPr>
        <dsp:cNvPr id="0" name=""/>
        <dsp:cNvSpPr/>
      </dsp:nvSpPr>
      <dsp:spPr>
        <a:xfrm>
          <a:off x="0" y="1782861"/>
          <a:ext cx="2156445" cy="2009436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ts val="18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sp:txBody>
      <dsp:txXfrm>
        <a:off x="0" y="1782861"/>
        <a:ext cx="2156445" cy="2009436"/>
      </dsp:txXfrm>
    </dsp:sp>
    <dsp:sp modelId="{4EEACEDB-4FDE-4620-9D82-683F265FC5CD}">
      <dsp:nvSpPr>
        <dsp:cNvPr id="0" name=""/>
        <dsp:cNvSpPr/>
      </dsp:nvSpPr>
      <dsp:spPr>
        <a:xfrm>
          <a:off x="5071240" y="885881"/>
          <a:ext cx="3398084" cy="621522"/>
        </a:xfrm>
        <a:prstGeom prst="rect">
          <a:avLst/>
        </a:prstGeom>
        <a:solidFill>
          <a:srgbClr val="69AE27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Надзор на основе событий (НОС)</a:t>
          </a:r>
        </a:p>
      </dsp:txBody>
      <dsp:txXfrm>
        <a:off x="5071240" y="885881"/>
        <a:ext cx="3398084" cy="621522"/>
      </dsp:txXfrm>
    </dsp:sp>
    <dsp:sp modelId="{9FF3A39D-0905-4C97-9D51-3FC2F3A87DBE}">
      <dsp:nvSpPr>
        <dsp:cNvPr id="0" name=""/>
        <dsp:cNvSpPr/>
      </dsp:nvSpPr>
      <dsp:spPr>
        <a:xfrm>
          <a:off x="8329992" y="1890925"/>
          <a:ext cx="1872384" cy="713028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</a:rPr>
            <a:t>Открытые официальные источники </a:t>
          </a:r>
        </a:p>
      </dsp:txBody>
      <dsp:txXfrm>
        <a:off x="8329992" y="1890925"/>
        <a:ext cx="1872384" cy="713028"/>
      </dsp:txXfrm>
    </dsp:sp>
    <dsp:sp modelId="{2CA59586-9F06-4B39-8838-CA47892FF3C1}">
      <dsp:nvSpPr>
        <dsp:cNvPr id="0" name=""/>
        <dsp:cNvSpPr/>
      </dsp:nvSpPr>
      <dsp:spPr>
        <a:xfrm>
          <a:off x="5895652" y="1890211"/>
          <a:ext cx="1243044" cy="621522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</a:rPr>
            <a:t>Неофициальные источники</a:t>
          </a:r>
        </a:p>
      </dsp:txBody>
      <dsp:txXfrm>
        <a:off x="5895652" y="1890211"/>
        <a:ext cx="1243044" cy="621522"/>
      </dsp:txXfrm>
    </dsp:sp>
    <dsp:sp modelId="{2A57D823-3AA5-4A4B-AAD3-D613E6546A7C}">
      <dsp:nvSpPr>
        <dsp:cNvPr id="0" name=""/>
        <dsp:cNvSpPr/>
      </dsp:nvSpPr>
      <dsp:spPr>
        <a:xfrm>
          <a:off x="4322542" y="2869816"/>
          <a:ext cx="1594303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Веб-агрегаторы</a:t>
          </a:r>
        </a:p>
      </dsp:txBody>
      <dsp:txXfrm>
        <a:off x="4322542" y="2869816"/>
        <a:ext cx="1594303" cy="621522"/>
      </dsp:txXfrm>
    </dsp:sp>
    <dsp:sp modelId="{8D0C13AB-C462-43E3-A3AF-A564B358527F}">
      <dsp:nvSpPr>
        <dsp:cNvPr id="0" name=""/>
        <dsp:cNvSpPr/>
      </dsp:nvSpPr>
      <dsp:spPr>
        <a:xfrm>
          <a:off x="3705551" y="3706217"/>
          <a:ext cx="2909394" cy="79925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Модерируемые </a:t>
          </a:r>
        </a:p>
      </dsp:txBody>
      <dsp:txXfrm>
        <a:off x="3705551" y="3706217"/>
        <a:ext cx="2909394" cy="799252"/>
      </dsp:txXfrm>
    </dsp:sp>
    <dsp:sp modelId="{CE8A23E9-2B39-44A2-9480-E3D4A161EC0C}">
      <dsp:nvSpPr>
        <dsp:cNvPr id="0" name=""/>
        <dsp:cNvSpPr/>
      </dsp:nvSpPr>
      <dsp:spPr>
        <a:xfrm>
          <a:off x="3720890" y="4597176"/>
          <a:ext cx="2909394" cy="789625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Автоматический </a:t>
          </a:r>
        </a:p>
      </dsp:txBody>
      <dsp:txXfrm>
        <a:off x="3720890" y="4597176"/>
        <a:ext cx="2909394" cy="789625"/>
      </dsp:txXfrm>
    </dsp:sp>
    <dsp:sp modelId="{FAC8978D-8A9E-41DD-91FC-B3447CB1444B}">
      <dsp:nvSpPr>
        <dsp:cNvPr id="0" name=""/>
        <dsp:cNvSpPr/>
      </dsp:nvSpPr>
      <dsp:spPr>
        <a:xfrm>
          <a:off x="7132530" y="2873602"/>
          <a:ext cx="1551642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Социальные сети</a:t>
          </a:r>
        </a:p>
      </dsp:txBody>
      <dsp:txXfrm>
        <a:off x="7132530" y="2873602"/>
        <a:ext cx="1551642" cy="621522"/>
      </dsp:txXfrm>
    </dsp:sp>
    <dsp:sp modelId="{3B102C13-2265-449E-9664-BE03570BD9D1}">
      <dsp:nvSpPr>
        <dsp:cNvPr id="0" name=""/>
        <dsp:cNvSpPr/>
      </dsp:nvSpPr>
      <dsp:spPr>
        <a:xfrm>
          <a:off x="7104207" y="3728835"/>
          <a:ext cx="2862345" cy="805921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Ручной мониторинг </a:t>
          </a:r>
        </a:p>
      </dsp:txBody>
      <dsp:txXfrm>
        <a:off x="7104207" y="3728835"/>
        <a:ext cx="2862345" cy="805921"/>
      </dsp:txXfrm>
    </dsp:sp>
    <dsp:sp modelId="{6053D35F-DC01-4439-B53C-3B0A4A855C70}">
      <dsp:nvSpPr>
        <dsp:cNvPr id="0" name=""/>
        <dsp:cNvSpPr/>
      </dsp:nvSpPr>
      <dsp:spPr>
        <a:xfrm>
          <a:off x="7080925" y="4608002"/>
          <a:ext cx="2885627" cy="778798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Автоматический мониторинг</a:t>
          </a:r>
        </a:p>
      </dsp:txBody>
      <dsp:txXfrm>
        <a:off x="7080925" y="4608002"/>
        <a:ext cx="2885627" cy="778798"/>
      </dsp:txXfrm>
    </dsp:sp>
    <dsp:sp modelId="{685535E9-4E5B-4929-8F71-A33966682D16}">
      <dsp:nvSpPr>
        <dsp:cNvPr id="0" name=""/>
        <dsp:cNvSpPr/>
      </dsp:nvSpPr>
      <dsp:spPr>
        <a:xfrm>
          <a:off x="2355412" y="1892541"/>
          <a:ext cx="1847101" cy="844319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Ограниченные платформы</a:t>
          </a:r>
        </a:p>
      </dsp:txBody>
      <dsp:txXfrm>
        <a:off x="2355412" y="1892541"/>
        <a:ext cx="1847101" cy="84431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9916B9-567A-4142-B7E1-5A687F72ADD4}">
      <dsp:nvSpPr>
        <dsp:cNvPr id="0" name=""/>
        <dsp:cNvSpPr/>
      </dsp:nvSpPr>
      <dsp:spPr>
        <a:xfrm>
          <a:off x="3278963" y="1507403"/>
          <a:ext cx="3491319" cy="385138"/>
        </a:xfrm>
        <a:custGeom>
          <a:avLst/>
          <a:gdLst/>
          <a:ahLst/>
          <a:cxnLst/>
          <a:rect l="0" t="0" r="0" b="0"/>
          <a:pathLst>
            <a:path>
              <a:moveTo>
                <a:pt x="3491319" y="0"/>
              </a:moveTo>
              <a:lnTo>
                <a:pt x="3491319" y="254618"/>
              </a:lnTo>
              <a:lnTo>
                <a:pt x="0" y="254618"/>
              </a:lnTo>
              <a:lnTo>
                <a:pt x="0" y="385138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5F29CE-2EE9-4150-BA60-A08F76DAA3D2}">
      <dsp:nvSpPr>
        <dsp:cNvPr id="0" name=""/>
        <dsp:cNvSpPr/>
      </dsp:nvSpPr>
      <dsp:spPr>
        <a:xfrm>
          <a:off x="7080925" y="3495124"/>
          <a:ext cx="206769" cy="1502277"/>
        </a:xfrm>
        <a:custGeom>
          <a:avLst/>
          <a:gdLst/>
          <a:ahLst/>
          <a:cxnLst/>
          <a:rect l="0" t="0" r="0" b="0"/>
          <a:pathLst>
            <a:path>
              <a:moveTo>
                <a:pt x="206769" y="0"/>
              </a:moveTo>
              <a:lnTo>
                <a:pt x="0" y="1502277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3F8297-5324-483C-BFBB-B210757B198C}">
      <dsp:nvSpPr>
        <dsp:cNvPr id="0" name=""/>
        <dsp:cNvSpPr/>
      </dsp:nvSpPr>
      <dsp:spPr>
        <a:xfrm>
          <a:off x="7104207" y="3495124"/>
          <a:ext cx="183486" cy="636671"/>
        </a:xfrm>
        <a:custGeom>
          <a:avLst/>
          <a:gdLst/>
          <a:ahLst/>
          <a:cxnLst/>
          <a:rect l="0" t="0" r="0" b="0"/>
          <a:pathLst>
            <a:path>
              <a:moveTo>
                <a:pt x="183486" y="0"/>
              </a:moveTo>
              <a:lnTo>
                <a:pt x="0" y="636671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646372-E536-4097-9361-0F46A780312B}">
      <dsp:nvSpPr>
        <dsp:cNvPr id="0" name=""/>
        <dsp:cNvSpPr/>
      </dsp:nvSpPr>
      <dsp:spPr>
        <a:xfrm>
          <a:off x="6517174" y="2511733"/>
          <a:ext cx="1391177" cy="3618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349"/>
              </a:lnTo>
              <a:lnTo>
                <a:pt x="1391177" y="231349"/>
              </a:lnTo>
              <a:lnTo>
                <a:pt x="1391177" y="361868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B2829D-2A54-492A-9403-530798BCE525}">
      <dsp:nvSpPr>
        <dsp:cNvPr id="0" name=""/>
        <dsp:cNvSpPr/>
      </dsp:nvSpPr>
      <dsp:spPr>
        <a:xfrm>
          <a:off x="5757415" y="3491339"/>
          <a:ext cx="872869" cy="15006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72869" y="1500650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B3D504-35D5-4046-8412-31D600356292}">
      <dsp:nvSpPr>
        <dsp:cNvPr id="0" name=""/>
        <dsp:cNvSpPr/>
      </dsp:nvSpPr>
      <dsp:spPr>
        <a:xfrm>
          <a:off x="5757415" y="3491339"/>
          <a:ext cx="857530" cy="6145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57530" y="614505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DDEF46-FE07-4E57-AF4C-C117019FD2CB}">
      <dsp:nvSpPr>
        <dsp:cNvPr id="0" name=""/>
        <dsp:cNvSpPr/>
      </dsp:nvSpPr>
      <dsp:spPr>
        <a:xfrm>
          <a:off x="5119694" y="2511733"/>
          <a:ext cx="1397479" cy="358083"/>
        </a:xfrm>
        <a:custGeom>
          <a:avLst/>
          <a:gdLst/>
          <a:ahLst/>
          <a:cxnLst/>
          <a:rect l="0" t="0" r="0" b="0"/>
          <a:pathLst>
            <a:path>
              <a:moveTo>
                <a:pt x="1397479" y="0"/>
              </a:moveTo>
              <a:lnTo>
                <a:pt x="1397479" y="227564"/>
              </a:lnTo>
              <a:lnTo>
                <a:pt x="0" y="227564"/>
              </a:lnTo>
              <a:lnTo>
                <a:pt x="0" y="358083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87F3D8-CDB0-49AB-8758-85D486D76ED3}">
      <dsp:nvSpPr>
        <dsp:cNvPr id="0" name=""/>
        <dsp:cNvSpPr/>
      </dsp:nvSpPr>
      <dsp:spPr>
        <a:xfrm>
          <a:off x="6517174" y="1507403"/>
          <a:ext cx="253108" cy="382807"/>
        </a:xfrm>
        <a:custGeom>
          <a:avLst/>
          <a:gdLst/>
          <a:ahLst/>
          <a:cxnLst/>
          <a:rect l="0" t="0" r="0" b="0"/>
          <a:pathLst>
            <a:path>
              <a:moveTo>
                <a:pt x="253108" y="0"/>
              </a:moveTo>
              <a:lnTo>
                <a:pt x="253108" y="252288"/>
              </a:lnTo>
              <a:lnTo>
                <a:pt x="0" y="252288"/>
              </a:lnTo>
              <a:lnTo>
                <a:pt x="0" y="382807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A2ECE2-1C57-4656-8AEE-0AE8E66D0C4A}">
      <dsp:nvSpPr>
        <dsp:cNvPr id="0" name=""/>
        <dsp:cNvSpPr/>
      </dsp:nvSpPr>
      <dsp:spPr>
        <a:xfrm>
          <a:off x="6770282" y="1507403"/>
          <a:ext cx="2495902" cy="3835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3002"/>
              </a:lnTo>
              <a:lnTo>
                <a:pt x="2495902" y="253002"/>
              </a:lnTo>
              <a:lnTo>
                <a:pt x="2495902" y="383522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81A377-F54B-4A65-8CEE-5F696FC24AB3}">
      <dsp:nvSpPr>
        <dsp:cNvPr id="0" name=""/>
        <dsp:cNvSpPr/>
      </dsp:nvSpPr>
      <dsp:spPr>
        <a:xfrm>
          <a:off x="5120952" y="624841"/>
          <a:ext cx="1649330" cy="2610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519"/>
              </a:lnTo>
              <a:lnTo>
                <a:pt x="1649330" y="130519"/>
              </a:lnTo>
              <a:lnTo>
                <a:pt x="1649330" y="261039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0C75E-C69C-4F07-9CD2-489B5FABCB6D}">
      <dsp:nvSpPr>
        <dsp:cNvPr id="0" name=""/>
        <dsp:cNvSpPr/>
      </dsp:nvSpPr>
      <dsp:spPr>
        <a:xfrm>
          <a:off x="1028288" y="1507403"/>
          <a:ext cx="91440" cy="2754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4938"/>
              </a:lnTo>
              <a:lnTo>
                <a:pt x="49933" y="144938"/>
              </a:lnTo>
              <a:lnTo>
                <a:pt x="49933" y="275458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FCCD8B-CCFE-4FCD-AAF2-835EAA45CC31}">
      <dsp:nvSpPr>
        <dsp:cNvPr id="0" name=""/>
        <dsp:cNvSpPr/>
      </dsp:nvSpPr>
      <dsp:spPr>
        <a:xfrm>
          <a:off x="1074008" y="624841"/>
          <a:ext cx="4046943" cy="261039"/>
        </a:xfrm>
        <a:custGeom>
          <a:avLst/>
          <a:gdLst/>
          <a:ahLst/>
          <a:cxnLst/>
          <a:rect l="0" t="0" r="0" b="0"/>
          <a:pathLst>
            <a:path>
              <a:moveTo>
                <a:pt x="4046943" y="0"/>
              </a:moveTo>
              <a:lnTo>
                <a:pt x="4046943" y="130519"/>
              </a:lnTo>
              <a:lnTo>
                <a:pt x="0" y="130519"/>
              </a:lnTo>
              <a:lnTo>
                <a:pt x="0" y="261039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F0DADE-DA22-4CBB-AA05-4F3FCB308B2C}">
      <dsp:nvSpPr>
        <dsp:cNvPr id="0" name=""/>
        <dsp:cNvSpPr/>
      </dsp:nvSpPr>
      <dsp:spPr>
        <a:xfrm>
          <a:off x="2500584" y="3319"/>
          <a:ext cx="5240736" cy="621522"/>
        </a:xfrm>
        <a:prstGeom prst="rect">
          <a:avLst/>
        </a:prstGeom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>
              <a:solidFill>
                <a:schemeClr val="tx1"/>
              </a:solidFill>
            </a:rPr>
            <a:t>Источники эпидемического анализа</a:t>
          </a:r>
        </a:p>
      </dsp:txBody>
      <dsp:txXfrm>
        <a:off x="2500584" y="3319"/>
        <a:ext cx="5240736" cy="621522"/>
      </dsp:txXfrm>
    </dsp:sp>
    <dsp:sp modelId="{DCFC9C9D-318B-4B42-8455-B74FA1139AF9}">
      <dsp:nvSpPr>
        <dsp:cNvPr id="0" name=""/>
        <dsp:cNvSpPr/>
      </dsp:nvSpPr>
      <dsp:spPr>
        <a:xfrm>
          <a:off x="0" y="885881"/>
          <a:ext cx="2148017" cy="621522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Надзор на основе показателей (НОП)</a:t>
          </a:r>
        </a:p>
      </dsp:txBody>
      <dsp:txXfrm>
        <a:off x="0" y="885881"/>
        <a:ext cx="2148017" cy="621522"/>
      </dsp:txXfrm>
    </dsp:sp>
    <dsp:sp modelId="{186F031B-D164-45C6-AEEF-88478D96D870}">
      <dsp:nvSpPr>
        <dsp:cNvPr id="0" name=""/>
        <dsp:cNvSpPr/>
      </dsp:nvSpPr>
      <dsp:spPr>
        <a:xfrm>
          <a:off x="0" y="1782861"/>
          <a:ext cx="2156445" cy="2009436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ts val="18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sp:txBody>
      <dsp:txXfrm>
        <a:off x="0" y="1782861"/>
        <a:ext cx="2156445" cy="2009436"/>
      </dsp:txXfrm>
    </dsp:sp>
    <dsp:sp modelId="{4EEACEDB-4FDE-4620-9D82-683F265FC5CD}">
      <dsp:nvSpPr>
        <dsp:cNvPr id="0" name=""/>
        <dsp:cNvSpPr/>
      </dsp:nvSpPr>
      <dsp:spPr>
        <a:xfrm>
          <a:off x="5071240" y="885881"/>
          <a:ext cx="3398084" cy="621522"/>
        </a:xfrm>
        <a:prstGeom prst="rect">
          <a:avLst/>
        </a:prstGeom>
        <a:solidFill>
          <a:srgbClr val="69AE27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Надзор на основе событий (НОС)</a:t>
          </a:r>
        </a:p>
      </dsp:txBody>
      <dsp:txXfrm>
        <a:off x="5071240" y="885881"/>
        <a:ext cx="3398084" cy="621522"/>
      </dsp:txXfrm>
    </dsp:sp>
    <dsp:sp modelId="{9FF3A39D-0905-4C97-9D51-3FC2F3A87DBE}">
      <dsp:nvSpPr>
        <dsp:cNvPr id="0" name=""/>
        <dsp:cNvSpPr/>
      </dsp:nvSpPr>
      <dsp:spPr>
        <a:xfrm>
          <a:off x="8329992" y="1890925"/>
          <a:ext cx="1872384" cy="713028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Открытые официальные источники </a:t>
          </a:r>
        </a:p>
      </dsp:txBody>
      <dsp:txXfrm>
        <a:off x="8329992" y="1890925"/>
        <a:ext cx="1872384" cy="713028"/>
      </dsp:txXfrm>
    </dsp:sp>
    <dsp:sp modelId="{2CA59586-9F06-4B39-8838-CA47892FF3C1}">
      <dsp:nvSpPr>
        <dsp:cNvPr id="0" name=""/>
        <dsp:cNvSpPr/>
      </dsp:nvSpPr>
      <dsp:spPr>
        <a:xfrm>
          <a:off x="5895652" y="1890211"/>
          <a:ext cx="1243044" cy="621522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Неофициальные источники</a:t>
          </a:r>
        </a:p>
      </dsp:txBody>
      <dsp:txXfrm>
        <a:off x="5895652" y="1890211"/>
        <a:ext cx="1243044" cy="621522"/>
      </dsp:txXfrm>
    </dsp:sp>
    <dsp:sp modelId="{2A57D823-3AA5-4A4B-AAD3-D613E6546A7C}">
      <dsp:nvSpPr>
        <dsp:cNvPr id="0" name=""/>
        <dsp:cNvSpPr/>
      </dsp:nvSpPr>
      <dsp:spPr>
        <a:xfrm>
          <a:off x="4322542" y="2869816"/>
          <a:ext cx="1594303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Веб-агрегаторы</a:t>
          </a:r>
        </a:p>
      </dsp:txBody>
      <dsp:txXfrm>
        <a:off x="4322542" y="2869816"/>
        <a:ext cx="1594303" cy="621522"/>
      </dsp:txXfrm>
    </dsp:sp>
    <dsp:sp modelId="{8D0C13AB-C462-43E3-A3AF-A564B358527F}">
      <dsp:nvSpPr>
        <dsp:cNvPr id="0" name=""/>
        <dsp:cNvSpPr/>
      </dsp:nvSpPr>
      <dsp:spPr>
        <a:xfrm>
          <a:off x="3705551" y="3706217"/>
          <a:ext cx="2909394" cy="79925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Модерируемые </a:t>
          </a:r>
        </a:p>
      </dsp:txBody>
      <dsp:txXfrm>
        <a:off x="3705551" y="3706217"/>
        <a:ext cx="2909394" cy="799252"/>
      </dsp:txXfrm>
    </dsp:sp>
    <dsp:sp modelId="{CE8A23E9-2B39-44A2-9480-E3D4A161EC0C}">
      <dsp:nvSpPr>
        <dsp:cNvPr id="0" name=""/>
        <dsp:cNvSpPr/>
      </dsp:nvSpPr>
      <dsp:spPr>
        <a:xfrm>
          <a:off x="3720890" y="4597176"/>
          <a:ext cx="2909394" cy="789625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Автоматический </a:t>
          </a:r>
        </a:p>
      </dsp:txBody>
      <dsp:txXfrm>
        <a:off x="3720890" y="4597176"/>
        <a:ext cx="2909394" cy="789625"/>
      </dsp:txXfrm>
    </dsp:sp>
    <dsp:sp modelId="{FAC8978D-8A9E-41DD-91FC-B3447CB1444B}">
      <dsp:nvSpPr>
        <dsp:cNvPr id="0" name=""/>
        <dsp:cNvSpPr/>
      </dsp:nvSpPr>
      <dsp:spPr>
        <a:xfrm>
          <a:off x="7132530" y="2873602"/>
          <a:ext cx="1551642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Социальные сети</a:t>
          </a:r>
        </a:p>
      </dsp:txBody>
      <dsp:txXfrm>
        <a:off x="7132530" y="2873602"/>
        <a:ext cx="1551642" cy="621522"/>
      </dsp:txXfrm>
    </dsp:sp>
    <dsp:sp modelId="{3B102C13-2265-449E-9664-BE03570BD9D1}">
      <dsp:nvSpPr>
        <dsp:cNvPr id="0" name=""/>
        <dsp:cNvSpPr/>
      </dsp:nvSpPr>
      <dsp:spPr>
        <a:xfrm>
          <a:off x="7104207" y="3728835"/>
          <a:ext cx="2862345" cy="805921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Ручной мониторинг </a:t>
          </a:r>
        </a:p>
      </dsp:txBody>
      <dsp:txXfrm>
        <a:off x="7104207" y="3728835"/>
        <a:ext cx="2862345" cy="805921"/>
      </dsp:txXfrm>
    </dsp:sp>
    <dsp:sp modelId="{6053D35F-DC01-4439-B53C-3B0A4A855C70}">
      <dsp:nvSpPr>
        <dsp:cNvPr id="0" name=""/>
        <dsp:cNvSpPr/>
      </dsp:nvSpPr>
      <dsp:spPr>
        <a:xfrm>
          <a:off x="7080925" y="4608002"/>
          <a:ext cx="2885627" cy="778798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Автоматический мониторинг</a:t>
          </a:r>
        </a:p>
      </dsp:txBody>
      <dsp:txXfrm>
        <a:off x="7080925" y="4608002"/>
        <a:ext cx="2885627" cy="778798"/>
      </dsp:txXfrm>
    </dsp:sp>
    <dsp:sp modelId="{685535E9-4E5B-4929-8F71-A33966682D16}">
      <dsp:nvSpPr>
        <dsp:cNvPr id="0" name=""/>
        <dsp:cNvSpPr/>
      </dsp:nvSpPr>
      <dsp:spPr>
        <a:xfrm>
          <a:off x="2355412" y="1892541"/>
          <a:ext cx="1847101" cy="844319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Ограниченные платформы</a:t>
          </a:r>
        </a:p>
      </dsp:txBody>
      <dsp:txXfrm>
        <a:off x="2355412" y="1892541"/>
        <a:ext cx="1847101" cy="84431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9916B9-567A-4142-B7E1-5A687F72ADD4}">
      <dsp:nvSpPr>
        <dsp:cNvPr id="0" name=""/>
        <dsp:cNvSpPr/>
      </dsp:nvSpPr>
      <dsp:spPr>
        <a:xfrm>
          <a:off x="3278963" y="1507403"/>
          <a:ext cx="3491319" cy="385138"/>
        </a:xfrm>
        <a:custGeom>
          <a:avLst/>
          <a:gdLst/>
          <a:ahLst/>
          <a:cxnLst/>
          <a:rect l="0" t="0" r="0" b="0"/>
          <a:pathLst>
            <a:path>
              <a:moveTo>
                <a:pt x="3491319" y="0"/>
              </a:moveTo>
              <a:lnTo>
                <a:pt x="3491319" y="254618"/>
              </a:lnTo>
              <a:lnTo>
                <a:pt x="0" y="254618"/>
              </a:lnTo>
              <a:lnTo>
                <a:pt x="0" y="385138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5F29CE-2EE9-4150-BA60-A08F76DAA3D2}">
      <dsp:nvSpPr>
        <dsp:cNvPr id="0" name=""/>
        <dsp:cNvSpPr/>
      </dsp:nvSpPr>
      <dsp:spPr>
        <a:xfrm>
          <a:off x="7080925" y="3495124"/>
          <a:ext cx="206769" cy="1502277"/>
        </a:xfrm>
        <a:custGeom>
          <a:avLst/>
          <a:gdLst/>
          <a:ahLst/>
          <a:cxnLst/>
          <a:rect l="0" t="0" r="0" b="0"/>
          <a:pathLst>
            <a:path>
              <a:moveTo>
                <a:pt x="206769" y="0"/>
              </a:moveTo>
              <a:lnTo>
                <a:pt x="0" y="1502277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3F8297-5324-483C-BFBB-B210757B198C}">
      <dsp:nvSpPr>
        <dsp:cNvPr id="0" name=""/>
        <dsp:cNvSpPr/>
      </dsp:nvSpPr>
      <dsp:spPr>
        <a:xfrm>
          <a:off x="7104207" y="3495124"/>
          <a:ext cx="183486" cy="636671"/>
        </a:xfrm>
        <a:custGeom>
          <a:avLst/>
          <a:gdLst/>
          <a:ahLst/>
          <a:cxnLst/>
          <a:rect l="0" t="0" r="0" b="0"/>
          <a:pathLst>
            <a:path>
              <a:moveTo>
                <a:pt x="183486" y="0"/>
              </a:moveTo>
              <a:lnTo>
                <a:pt x="0" y="636671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646372-E536-4097-9361-0F46A780312B}">
      <dsp:nvSpPr>
        <dsp:cNvPr id="0" name=""/>
        <dsp:cNvSpPr/>
      </dsp:nvSpPr>
      <dsp:spPr>
        <a:xfrm>
          <a:off x="6517174" y="2511733"/>
          <a:ext cx="1391177" cy="3618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349"/>
              </a:lnTo>
              <a:lnTo>
                <a:pt x="1391177" y="231349"/>
              </a:lnTo>
              <a:lnTo>
                <a:pt x="1391177" y="361868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B2829D-2A54-492A-9403-530798BCE525}">
      <dsp:nvSpPr>
        <dsp:cNvPr id="0" name=""/>
        <dsp:cNvSpPr/>
      </dsp:nvSpPr>
      <dsp:spPr>
        <a:xfrm>
          <a:off x="5757415" y="3491339"/>
          <a:ext cx="872869" cy="15006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72869" y="1500650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B3D504-35D5-4046-8412-31D600356292}">
      <dsp:nvSpPr>
        <dsp:cNvPr id="0" name=""/>
        <dsp:cNvSpPr/>
      </dsp:nvSpPr>
      <dsp:spPr>
        <a:xfrm>
          <a:off x="5757415" y="3491339"/>
          <a:ext cx="857530" cy="6145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57530" y="614505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DDEF46-FE07-4E57-AF4C-C117019FD2CB}">
      <dsp:nvSpPr>
        <dsp:cNvPr id="0" name=""/>
        <dsp:cNvSpPr/>
      </dsp:nvSpPr>
      <dsp:spPr>
        <a:xfrm>
          <a:off x="5119694" y="2511733"/>
          <a:ext cx="1397479" cy="358083"/>
        </a:xfrm>
        <a:custGeom>
          <a:avLst/>
          <a:gdLst/>
          <a:ahLst/>
          <a:cxnLst/>
          <a:rect l="0" t="0" r="0" b="0"/>
          <a:pathLst>
            <a:path>
              <a:moveTo>
                <a:pt x="1397479" y="0"/>
              </a:moveTo>
              <a:lnTo>
                <a:pt x="1397479" y="227564"/>
              </a:lnTo>
              <a:lnTo>
                <a:pt x="0" y="227564"/>
              </a:lnTo>
              <a:lnTo>
                <a:pt x="0" y="358083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87F3D8-CDB0-49AB-8758-85D486D76ED3}">
      <dsp:nvSpPr>
        <dsp:cNvPr id="0" name=""/>
        <dsp:cNvSpPr/>
      </dsp:nvSpPr>
      <dsp:spPr>
        <a:xfrm>
          <a:off x="6517174" y="1507403"/>
          <a:ext cx="253108" cy="382807"/>
        </a:xfrm>
        <a:custGeom>
          <a:avLst/>
          <a:gdLst/>
          <a:ahLst/>
          <a:cxnLst/>
          <a:rect l="0" t="0" r="0" b="0"/>
          <a:pathLst>
            <a:path>
              <a:moveTo>
                <a:pt x="253108" y="0"/>
              </a:moveTo>
              <a:lnTo>
                <a:pt x="253108" y="252288"/>
              </a:lnTo>
              <a:lnTo>
                <a:pt x="0" y="252288"/>
              </a:lnTo>
              <a:lnTo>
                <a:pt x="0" y="382807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A2ECE2-1C57-4656-8AEE-0AE8E66D0C4A}">
      <dsp:nvSpPr>
        <dsp:cNvPr id="0" name=""/>
        <dsp:cNvSpPr/>
      </dsp:nvSpPr>
      <dsp:spPr>
        <a:xfrm>
          <a:off x="6770282" y="1507403"/>
          <a:ext cx="2495902" cy="3835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3002"/>
              </a:lnTo>
              <a:lnTo>
                <a:pt x="2495902" y="253002"/>
              </a:lnTo>
              <a:lnTo>
                <a:pt x="2495902" y="383522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81A377-F54B-4A65-8CEE-5F696FC24AB3}">
      <dsp:nvSpPr>
        <dsp:cNvPr id="0" name=""/>
        <dsp:cNvSpPr/>
      </dsp:nvSpPr>
      <dsp:spPr>
        <a:xfrm>
          <a:off x="5120952" y="624841"/>
          <a:ext cx="1649330" cy="2610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519"/>
              </a:lnTo>
              <a:lnTo>
                <a:pt x="1649330" y="130519"/>
              </a:lnTo>
              <a:lnTo>
                <a:pt x="1649330" y="261039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0C75E-C69C-4F07-9CD2-489B5FABCB6D}">
      <dsp:nvSpPr>
        <dsp:cNvPr id="0" name=""/>
        <dsp:cNvSpPr/>
      </dsp:nvSpPr>
      <dsp:spPr>
        <a:xfrm>
          <a:off x="1028288" y="1507403"/>
          <a:ext cx="91440" cy="2754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4938"/>
              </a:lnTo>
              <a:lnTo>
                <a:pt x="49933" y="144938"/>
              </a:lnTo>
              <a:lnTo>
                <a:pt x="49933" y="275458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FCCD8B-CCFE-4FCD-AAF2-835EAA45CC31}">
      <dsp:nvSpPr>
        <dsp:cNvPr id="0" name=""/>
        <dsp:cNvSpPr/>
      </dsp:nvSpPr>
      <dsp:spPr>
        <a:xfrm>
          <a:off x="1074008" y="624841"/>
          <a:ext cx="4046943" cy="261039"/>
        </a:xfrm>
        <a:custGeom>
          <a:avLst/>
          <a:gdLst/>
          <a:ahLst/>
          <a:cxnLst/>
          <a:rect l="0" t="0" r="0" b="0"/>
          <a:pathLst>
            <a:path>
              <a:moveTo>
                <a:pt x="4046943" y="0"/>
              </a:moveTo>
              <a:lnTo>
                <a:pt x="4046943" y="130519"/>
              </a:lnTo>
              <a:lnTo>
                <a:pt x="0" y="130519"/>
              </a:lnTo>
              <a:lnTo>
                <a:pt x="0" y="261039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F0DADE-DA22-4CBB-AA05-4F3FCB308B2C}">
      <dsp:nvSpPr>
        <dsp:cNvPr id="0" name=""/>
        <dsp:cNvSpPr/>
      </dsp:nvSpPr>
      <dsp:spPr>
        <a:xfrm>
          <a:off x="2500584" y="3319"/>
          <a:ext cx="5240736" cy="621522"/>
        </a:xfrm>
        <a:prstGeom prst="rect">
          <a:avLst/>
        </a:prstGeom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>
              <a:solidFill>
                <a:schemeClr val="tx1"/>
              </a:solidFill>
            </a:rPr>
            <a:t>Источники эпидемического анализа</a:t>
          </a:r>
        </a:p>
      </dsp:txBody>
      <dsp:txXfrm>
        <a:off x="2500584" y="3319"/>
        <a:ext cx="5240736" cy="621522"/>
      </dsp:txXfrm>
    </dsp:sp>
    <dsp:sp modelId="{DCFC9C9D-318B-4B42-8455-B74FA1139AF9}">
      <dsp:nvSpPr>
        <dsp:cNvPr id="0" name=""/>
        <dsp:cNvSpPr/>
      </dsp:nvSpPr>
      <dsp:spPr>
        <a:xfrm>
          <a:off x="0" y="885881"/>
          <a:ext cx="2148017" cy="621522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>
              <a:solidFill>
                <a:schemeClr val="tx1"/>
              </a:solidFill>
            </a:rPr>
            <a:t>Надзор на основе показателей (НОП)</a:t>
          </a:r>
        </a:p>
      </dsp:txBody>
      <dsp:txXfrm>
        <a:off x="0" y="885881"/>
        <a:ext cx="2148017" cy="621522"/>
      </dsp:txXfrm>
    </dsp:sp>
    <dsp:sp modelId="{186F031B-D164-45C6-AEEF-88478D96D870}">
      <dsp:nvSpPr>
        <dsp:cNvPr id="0" name=""/>
        <dsp:cNvSpPr/>
      </dsp:nvSpPr>
      <dsp:spPr>
        <a:xfrm>
          <a:off x="0" y="1782861"/>
          <a:ext cx="2156445" cy="2009436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ts val="18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sp:txBody>
      <dsp:txXfrm>
        <a:off x="0" y="1782861"/>
        <a:ext cx="2156445" cy="2009436"/>
      </dsp:txXfrm>
    </dsp:sp>
    <dsp:sp modelId="{4EEACEDB-4FDE-4620-9D82-683F265FC5CD}">
      <dsp:nvSpPr>
        <dsp:cNvPr id="0" name=""/>
        <dsp:cNvSpPr/>
      </dsp:nvSpPr>
      <dsp:spPr>
        <a:xfrm>
          <a:off x="5071240" y="885881"/>
          <a:ext cx="3398084" cy="621522"/>
        </a:xfrm>
        <a:prstGeom prst="rect">
          <a:avLst/>
        </a:prstGeom>
        <a:solidFill>
          <a:srgbClr val="69AE27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>
              <a:solidFill>
                <a:schemeClr val="tx1"/>
              </a:solidFill>
            </a:rPr>
            <a:t>Надзор на основе событий (НОС)</a:t>
          </a:r>
        </a:p>
      </dsp:txBody>
      <dsp:txXfrm>
        <a:off x="5071240" y="885881"/>
        <a:ext cx="3398084" cy="621522"/>
      </dsp:txXfrm>
    </dsp:sp>
    <dsp:sp modelId="{9FF3A39D-0905-4C97-9D51-3FC2F3A87DBE}">
      <dsp:nvSpPr>
        <dsp:cNvPr id="0" name=""/>
        <dsp:cNvSpPr/>
      </dsp:nvSpPr>
      <dsp:spPr>
        <a:xfrm>
          <a:off x="8329992" y="1890925"/>
          <a:ext cx="1872384" cy="713028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>
              <a:solidFill>
                <a:schemeClr val="tx1"/>
              </a:solidFill>
            </a:rPr>
            <a:t>Открытые официальные источники </a:t>
          </a:r>
        </a:p>
      </dsp:txBody>
      <dsp:txXfrm>
        <a:off x="8329992" y="1890925"/>
        <a:ext cx="1872384" cy="713028"/>
      </dsp:txXfrm>
    </dsp:sp>
    <dsp:sp modelId="{2CA59586-9F06-4B39-8838-CA47892FF3C1}">
      <dsp:nvSpPr>
        <dsp:cNvPr id="0" name=""/>
        <dsp:cNvSpPr/>
      </dsp:nvSpPr>
      <dsp:spPr>
        <a:xfrm>
          <a:off x="5895652" y="1890211"/>
          <a:ext cx="1243044" cy="621522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>
              <a:solidFill>
                <a:schemeClr val="tx1"/>
              </a:solidFill>
            </a:rPr>
            <a:t>Неофициальные источники</a:t>
          </a:r>
        </a:p>
      </dsp:txBody>
      <dsp:txXfrm>
        <a:off x="5895652" y="1890211"/>
        <a:ext cx="1243044" cy="621522"/>
      </dsp:txXfrm>
    </dsp:sp>
    <dsp:sp modelId="{2A57D823-3AA5-4A4B-AAD3-D613E6546A7C}">
      <dsp:nvSpPr>
        <dsp:cNvPr id="0" name=""/>
        <dsp:cNvSpPr/>
      </dsp:nvSpPr>
      <dsp:spPr>
        <a:xfrm>
          <a:off x="4322542" y="2869816"/>
          <a:ext cx="1594303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>
              <a:solidFill>
                <a:schemeClr val="tx1"/>
              </a:solidFill>
            </a:rPr>
            <a:t>Веб-агрегаторы</a:t>
          </a:r>
        </a:p>
      </dsp:txBody>
      <dsp:txXfrm>
        <a:off x="4322542" y="2869816"/>
        <a:ext cx="1594303" cy="621522"/>
      </dsp:txXfrm>
    </dsp:sp>
    <dsp:sp modelId="{8D0C13AB-C462-43E3-A3AF-A564B358527F}">
      <dsp:nvSpPr>
        <dsp:cNvPr id="0" name=""/>
        <dsp:cNvSpPr/>
      </dsp:nvSpPr>
      <dsp:spPr>
        <a:xfrm>
          <a:off x="3705551" y="3706217"/>
          <a:ext cx="2909394" cy="79925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kern="1200">
              <a:solidFill>
                <a:schemeClr val="tx1"/>
              </a:solidFill>
            </a:rPr>
            <a:t>Модерируемые </a:t>
          </a:r>
        </a:p>
      </dsp:txBody>
      <dsp:txXfrm>
        <a:off x="3705551" y="3706217"/>
        <a:ext cx="2909394" cy="799252"/>
      </dsp:txXfrm>
    </dsp:sp>
    <dsp:sp modelId="{CE8A23E9-2B39-44A2-9480-E3D4A161EC0C}">
      <dsp:nvSpPr>
        <dsp:cNvPr id="0" name=""/>
        <dsp:cNvSpPr/>
      </dsp:nvSpPr>
      <dsp:spPr>
        <a:xfrm>
          <a:off x="3720890" y="4597176"/>
          <a:ext cx="2909394" cy="789625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kern="1200">
              <a:solidFill>
                <a:schemeClr val="tx1"/>
              </a:solidFill>
            </a:rPr>
            <a:t>Автоматический </a:t>
          </a:r>
        </a:p>
      </dsp:txBody>
      <dsp:txXfrm>
        <a:off x="3720890" y="4597176"/>
        <a:ext cx="2909394" cy="789625"/>
      </dsp:txXfrm>
    </dsp:sp>
    <dsp:sp modelId="{FAC8978D-8A9E-41DD-91FC-B3447CB1444B}">
      <dsp:nvSpPr>
        <dsp:cNvPr id="0" name=""/>
        <dsp:cNvSpPr/>
      </dsp:nvSpPr>
      <dsp:spPr>
        <a:xfrm>
          <a:off x="7132530" y="2873602"/>
          <a:ext cx="1551642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>
              <a:solidFill>
                <a:schemeClr val="tx1"/>
              </a:solidFill>
            </a:rPr>
            <a:t>Социальные сети</a:t>
          </a:r>
        </a:p>
      </dsp:txBody>
      <dsp:txXfrm>
        <a:off x="7132530" y="2873602"/>
        <a:ext cx="1551642" cy="621522"/>
      </dsp:txXfrm>
    </dsp:sp>
    <dsp:sp modelId="{3B102C13-2265-449E-9664-BE03570BD9D1}">
      <dsp:nvSpPr>
        <dsp:cNvPr id="0" name=""/>
        <dsp:cNvSpPr/>
      </dsp:nvSpPr>
      <dsp:spPr>
        <a:xfrm>
          <a:off x="7104207" y="3728835"/>
          <a:ext cx="2862345" cy="805921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kern="1200">
              <a:solidFill>
                <a:schemeClr val="tx1"/>
              </a:solidFill>
            </a:rPr>
            <a:t>Ручной мониторинг </a:t>
          </a:r>
        </a:p>
      </dsp:txBody>
      <dsp:txXfrm>
        <a:off x="7104207" y="3728835"/>
        <a:ext cx="2862345" cy="805921"/>
      </dsp:txXfrm>
    </dsp:sp>
    <dsp:sp modelId="{6053D35F-DC01-4439-B53C-3B0A4A855C70}">
      <dsp:nvSpPr>
        <dsp:cNvPr id="0" name=""/>
        <dsp:cNvSpPr/>
      </dsp:nvSpPr>
      <dsp:spPr>
        <a:xfrm>
          <a:off x="7080925" y="4608002"/>
          <a:ext cx="2885627" cy="778798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kern="1200">
              <a:solidFill>
                <a:schemeClr val="tx1"/>
              </a:solidFill>
            </a:rPr>
            <a:t>Автоматический мониторинг</a:t>
          </a:r>
        </a:p>
      </dsp:txBody>
      <dsp:txXfrm>
        <a:off x="7080925" y="4608002"/>
        <a:ext cx="2885627" cy="778798"/>
      </dsp:txXfrm>
    </dsp:sp>
    <dsp:sp modelId="{685535E9-4E5B-4929-8F71-A33966682D16}">
      <dsp:nvSpPr>
        <dsp:cNvPr id="0" name=""/>
        <dsp:cNvSpPr/>
      </dsp:nvSpPr>
      <dsp:spPr>
        <a:xfrm>
          <a:off x="2355412" y="1892541"/>
          <a:ext cx="1847101" cy="844319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</a:rPr>
            <a:t>Ограниченные платформы</a:t>
          </a:r>
        </a:p>
      </dsp:txBody>
      <dsp:txXfrm>
        <a:off x="2355412" y="1892541"/>
        <a:ext cx="1847101" cy="84431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0D4822-82DC-463C-AA66-FAF41C135A0A}">
      <dsp:nvSpPr>
        <dsp:cNvPr id="0" name=""/>
        <dsp:cNvSpPr/>
      </dsp:nvSpPr>
      <dsp:spPr>
        <a:xfrm>
          <a:off x="2011861" y="1631087"/>
          <a:ext cx="1046906" cy="1046906"/>
        </a:xfrm>
        <a:prstGeom prst="ellipse">
          <a:avLst/>
        </a:prstGeom>
        <a:solidFill>
          <a:srgbClr val="00006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>
              <a:solidFill>
                <a:schemeClr val="bg1"/>
              </a:solidFill>
            </a:rPr>
            <a:t>СРПР</a:t>
          </a:r>
        </a:p>
      </dsp:txBody>
      <dsp:txXfrm>
        <a:off x="2165177" y="1784403"/>
        <a:ext cx="740274" cy="740274"/>
      </dsp:txXfrm>
    </dsp:sp>
    <dsp:sp modelId="{D79FD197-5886-469B-BDF5-24ADF13F755F}">
      <dsp:nvSpPr>
        <dsp:cNvPr id="0" name=""/>
        <dsp:cNvSpPr/>
      </dsp:nvSpPr>
      <dsp:spPr>
        <a:xfrm rot="16200000">
          <a:off x="2427457" y="1241125"/>
          <a:ext cx="215714" cy="385125"/>
        </a:xfrm>
        <a:prstGeom prst="rightArrow">
          <a:avLst>
            <a:gd name="adj1" fmla="val 60000"/>
            <a:gd name="adj2" fmla="val 50000"/>
          </a:avLst>
        </a:prstGeom>
        <a:solidFill>
          <a:srgbClr val="00006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500" kern="1200"/>
        </a:p>
      </dsp:txBody>
      <dsp:txXfrm>
        <a:off x="2459814" y="1350507"/>
        <a:ext cx="151000" cy="231075"/>
      </dsp:txXfrm>
    </dsp:sp>
    <dsp:sp modelId="{A42BC0E4-2BFE-4BDC-8B88-887CF2CE0ED5}">
      <dsp:nvSpPr>
        <dsp:cNvPr id="0" name=""/>
        <dsp:cNvSpPr/>
      </dsp:nvSpPr>
      <dsp:spPr>
        <a:xfrm>
          <a:off x="1881304" y="-84542"/>
          <a:ext cx="1308021" cy="1308621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9525" cap="flat" cmpd="sng" algn="ctr">
          <a:solidFill>
            <a:srgbClr val="00006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rgbClr val="000066"/>
              </a:solidFill>
            </a:rPr>
            <a:t>Государства-члены ЕС</a:t>
          </a:r>
        </a:p>
      </dsp:txBody>
      <dsp:txXfrm>
        <a:off x="2072859" y="107101"/>
        <a:ext cx="924911" cy="925335"/>
      </dsp:txXfrm>
    </dsp:sp>
    <dsp:sp modelId="{9B16A647-421A-4510-946F-F3BE50B5CA53}">
      <dsp:nvSpPr>
        <dsp:cNvPr id="0" name=""/>
        <dsp:cNvSpPr/>
      </dsp:nvSpPr>
      <dsp:spPr>
        <a:xfrm rot="20520000">
          <a:off x="3113027" y="1739223"/>
          <a:ext cx="215711" cy="385125"/>
        </a:xfrm>
        <a:prstGeom prst="rightArrow">
          <a:avLst>
            <a:gd name="adj1" fmla="val 60000"/>
            <a:gd name="adj2" fmla="val 50000"/>
          </a:avLst>
        </a:prstGeom>
        <a:solidFill>
          <a:srgbClr val="00006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500" kern="1200"/>
        </a:p>
      </dsp:txBody>
      <dsp:txXfrm>
        <a:off x="3114611" y="1826247"/>
        <a:ext cx="150998" cy="231075"/>
      </dsp:txXfrm>
    </dsp:sp>
    <dsp:sp modelId="{086D9456-31C0-4A80-9C64-518FF925E83E}">
      <dsp:nvSpPr>
        <dsp:cNvPr id="0" name=""/>
        <dsp:cNvSpPr/>
      </dsp:nvSpPr>
      <dsp:spPr>
        <a:xfrm>
          <a:off x="3388206" y="1010502"/>
          <a:ext cx="1308632" cy="1308632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rgbClr val="00006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>
              <a:solidFill>
                <a:srgbClr val="000066"/>
              </a:solidFill>
            </a:rPr>
            <a:t>ВОЗ</a:t>
          </a:r>
        </a:p>
      </dsp:txBody>
      <dsp:txXfrm>
        <a:off x="3579851" y="1202147"/>
        <a:ext cx="925342" cy="925342"/>
      </dsp:txXfrm>
    </dsp:sp>
    <dsp:sp modelId="{5AC6C125-5E07-4EC7-986B-B6FE87F5A08B}">
      <dsp:nvSpPr>
        <dsp:cNvPr id="0" name=""/>
        <dsp:cNvSpPr/>
      </dsp:nvSpPr>
      <dsp:spPr>
        <a:xfrm rot="3240000">
          <a:off x="2851470" y="2551146"/>
          <a:ext cx="223801" cy="385125"/>
        </a:xfrm>
        <a:prstGeom prst="rightArrow">
          <a:avLst>
            <a:gd name="adj1" fmla="val 60000"/>
            <a:gd name="adj2" fmla="val 50000"/>
          </a:avLst>
        </a:prstGeom>
        <a:solidFill>
          <a:srgbClr val="00006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2865308" y="2601012"/>
        <a:ext cx="156661" cy="231075"/>
      </dsp:txXfrm>
    </dsp:sp>
    <dsp:sp modelId="{B2DA910C-C486-4F95-BC0D-91C430485EC0}">
      <dsp:nvSpPr>
        <dsp:cNvPr id="0" name=""/>
        <dsp:cNvSpPr/>
      </dsp:nvSpPr>
      <dsp:spPr>
        <a:xfrm>
          <a:off x="2791610" y="2814483"/>
          <a:ext cx="1350419" cy="1244328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rgbClr val="00006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rgbClr val="000066"/>
              </a:solidFill>
            </a:rPr>
            <a:t>Другие ведомства ЕС</a:t>
          </a:r>
        </a:p>
      </dsp:txBody>
      <dsp:txXfrm>
        <a:off x="2989374" y="2996711"/>
        <a:ext cx="954891" cy="879872"/>
      </dsp:txXfrm>
    </dsp:sp>
    <dsp:sp modelId="{BDD418B5-CCEA-4AF6-8AFC-88A96F51BEF3}">
      <dsp:nvSpPr>
        <dsp:cNvPr id="0" name=""/>
        <dsp:cNvSpPr/>
      </dsp:nvSpPr>
      <dsp:spPr>
        <a:xfrm rot="7560000">
          <a:off x="2003754" y="2545157"/>
          <a:ext cx="215711" cy="385125"/>
        </a:xfrm>
        <a:prstGeom prst="rightArrow">
          <a:avLst>
            <a:gd name="adj1" fmla="val 60000"/>
            <a:gd name="adj2" fmla="val 50000"/>
          </a:avLst>
        </a:prstGeom>
        <a:solidFill>
          <a:srgbClr val="00006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500" kern="1200"/>
        </a:p>
      </dsp:txBody>
      <dsp:txXfrm rot="10800000">
        <a:off x="2055129" y="2596005"/>
        <a:ext cx="150998" cy="231075"/>
      </dsp:txXfrm>
    </dsp:sp>
    <dsp:sp modelId="{CC55CCED-4F09-474F-A3F0-074ACC8D1878}">
      <dsp:nvSpPr>
        <dsp:cNvPr id="0" name=""/>
        <dsp:cNvSpPr/>
      </dsp:nvSpPr>
      <dsp:spPr>
        <a:xfrm>
          <a:off x="949493" y="2782331"/>
          <a:ext cx="1308632" cy="1308632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rgbClr val="00006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000066"/>
              </a:solidFill>
            </a:rPr>
            <a:t>ЕЦПКЗ</a:t>
          </a:r>
        </a:p>
      </dsp:txBody>
      <dsp:txXfrm>
        <a:off x="1141138" y="2973976"/>
        <a:ext cx="925342" cy="925342"/>
      </dsp:txXfrm>
    </dsp:sp>
    <dsp:sp modelId="{6F43FF8E-801D-414B-9579-D32E5CF3520C}">
      <dsp:nvSpPr>
        <dsp:cNvPr id="0" name=""/>
        <dsp:cNvSpPr/>
      </dsp:nvSpPr>
      <dsp:spPr>
        <a:xfrm rot="11880000">
          <a:off x="1741891" y="1739223"/>
          <a:ext cx="215711" cy="385125"/>
        </a:xfrm>
        <a:prstGeom prst="rightArrow">
          <a:avLst>
            <a:gd name="adj1" fmla="val 60000"/>
            <a:gd name="adj2" fmla="val 50000"/>
          </a:avLst>
        </a:prstGeom>
        <a:solidFill>
          <a:srgbClr val="00006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500" kern="1200"/>
        </a:p>
      </dsp:txBody>
      <dsp:txXfrm rot="10800000">
        <a:off x="1805020" y="1826247"/>
        <a:ext cx="150998" cy="231075"/>
      </dsp:txXfrm>
    </dsp:sp>
    <dsp:sp modelId="{3F90B87B-81A0-475B-AB2B-8FFC920B4181}">
      <dsp:nvSpPr>
        <dsp:cNvPr id="0" name=""/>
        <dsp:cNvSpPr/>
      </dsp:nvSpPr>
      <dsp:spPr>
        <a:xfrm>
          <a:off x="373791" y="1010502"/>
          <a:ext cx="1308632" cy="1308632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rgbClr val="00006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>
              <a:solidFill>
                <a:srgbClr val="000066"/>
              </a:solidFill>
            </a:rPr>
            <a:t>Европейская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>
              <a:solidFill>
                <a:srgbClr val="000066"/>
              </a:solidFill>
            </a:rPr>
            <a:t> Комиссия</a:t>
          </a:r>
        </a:p>
      </dsp:txBody>
      <dsp:txXfrm>
        <a:off x="565436" y="1202147"/>
        <a:ext cx="925342" cy="92534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0D4822-82DC-463C-AA66-FAF41C135A0A}">
      <dsp:nvSpPr>
        <dsp:cNvPr id="0" name=""/>
        <dsp:cNvSpPr/>
      </dsp:nvSpPr>
      <dsp:spPr>
        <a:xfrm>
          <a:off x="2304788" y="1683768"/>
          <a:ext cx="1199908" cy="1199908"/>
        </a:xfrm>
        <a:prstGeom prst="ellipse">
          <a:avLst/>
        </a:prstGeom>
        <a:solidFill>
          <a:srgbClr val="69AE2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>
              <a:solidFill>
                <a:schemeClr val="bg1"/>
              </a:solidFill>
            </a:rPr>
            <a:t>EpiPulse</a:t>
          </a:r>
        </a:p>
      </dsp:txBody>
      <dsp:txXfrm>
        <a:off x="2480510" y="1859490"/>
        <a:ext cx="848464" cy="848464"/>
      </dsp:txXfrm>
    </dsp:sp>
    <dsp:sp modelId="{D79FD197-5886-469B-BDF5-24ADF13F755F}">
      <dsp:nvSpPr>
        <dsp:cNvPr id="0" name=""/>
        <dsp:cNvSpPr/>
      </dsp:nvSpPr>
      <dsp:spPr>
        <a:xfrm rot="16200000">
          <a:off x="2777271" y="1246488"/>
          <a:ext cx="254941" cy="40796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200" kern="1200"/>
        </a:p>
      </dsp:txBody>
      <dsp:txXfrm>
        <a:off x="2815512" y="1366323"/>
        <a:ext cx="178459" cy="244780"/>
      </dsp:txXfrm>
    </dsp:sp>
    <dsp:sp modelId="{A42BC0E4-2BFE-4BDC-8B88-887CF2CE0ED5}">
      <dsp:nvSpPr>
        <dsp:cNvPr id="0" name=""/>
        <dsp:cNvSpPr/>
      </dsp:nvSpPr>
      <dsp:spPr>
        <a:xfrm>
          <a:off x="2304788" y="2838"/>
          <a:ext cx="1199908" cy="1199908"/>
        </a:xfrm>
        <a:prstGeom prst="ellipse">
          <a:avLst/>
        </a:prstGeom>
        <a:solidFill>
          <a:srgbClr val="F0FAE6"/>
        </a:solidFill>
        <a:ln w="12700" cap="flat" cmpd="sng" algn="ctr">
          <a:solidFill>
            <a:srgbClr val="004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rgbClr val="004000"/>
              </a:solidFill>
              <a:latin typeface="Calibri" panose="020F0502020204030204" pitchFamily="34" charset="0"/>
            </a:rPr>
            <a:t>ГЧ</a:t>
          </a:r>
        </a:p>
      </dsp:txBody>
      <dsp:txXfrm>
        <a:off x="2480510" y="178560"/>
        <a:ext cx="848464" cy="848464"/>
      </dsp:txXfrm>
    </dsp:sp>
    <dsp:sp modelId="{9B16A647-421A-4510-946F-F3BE50B5CA53}">
      <dsp:nvSpPr>
        <dsp:cNvPr id="0" name=""/>
        <dsp:cNvSpPr/>
      </dsp:nvSpPr>
      <dsp:spPr>
        <a:xfrm rot="19800000">
          <a:off x="3498887" y="1663113"/>
          <a:ext cx="254941" cy="40796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200" kern="1200"/>
        </a:p>
      </dsp:txBody>
      <dsp:txXfrm>
        <a:off x="3504010" y="1763828"/>
        <a:ext cx="178459" cy="244780"/>
      </dsp:txXfrm>
    </dsp:sp>
    <dsp:sp modelId="{086D9456-31C0-4A80-9C64-518FF925E83E}">
      <dsp:nvSpPr>
        <dsp:cNvPr id="0" name=""/>
        <dsp:cNvSpPr/>
      </dsp:nvSpPr>
      <dsp:spPr>
        <a:xfrm>
          <a:off x="3760516" y="843303"/>
          <a:ext cx="1199908" cy="1199908"/>
        </a:xfrm>
        <a:prstGeom prst="ellipse">
          <a:avLst/>
        </a:prstGeom>
        <a:solidFill>
          <a:srgbClr val="F0FAE6"/>
        </a:solidFill>
        <a:ln w="12700" cap="flat" cmpd="sng" algn="ctr">
          <a:solidFill>
            <a:srgbClr val="004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>
              <a:solidFill>
                <a:srgbClr val="004000"/>
              </a:solidFill>
              <a:latin typeface="Calibri" panose="020F0502020204030204" pitchFamily="34" charset="0"/>
            </a:rPr>
            <a:t>ВОЗ</a:t>
          </a:r>
        </a:p>
      </dsp:txBody>
      <dsp:txXfrm>
        <a:off x="3936238" y="1019025"/>
        <a:ext cx="848464" cy="848464"/>
      </dsp:txXfrm>
    </dsp:sp>
    <dsp:sp modelId="{BDD418B5-CCEA-4AF6-8AFC-88A96F51BEF3}">
      <dsp:nvSpPr>
        <dsp:cNvPr id="0" name=""/>
        <dsp:cNvSpPr/>
      </dsp:nvSpPr>
      <dsp:spPr>
        <a:xfrm rot="1800000">
          <a:off x="3498887" y="2496362"/>
          <a:ext cx="254941" cy="40796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200" kern="1200"/>
        </a:p>
      </dsp:txBody>
      <dsp:txXfrm>
        <a:off x="3504010" y="2558836"/>
        <a:ext cx="178459" cy="244780"/>
      </dsp:txXfrm>
    </dsp:sp>
    <dsp:sp modelId="{CC55CCED-4F09-474F-A3F0-074ACC8D1878}">
      <dsp:nvSpPr>
        <dsp:cNvPr id="0" name=""/>
        <dsp:cNvSpPr/>
      </dsp:nvSpPr>
      <dsp:spPr>
        <a:xfrm>
          <a:off x="3760516" y="2524233"/>
          <a:ext cx="1199908" cy="1199908"/>
        </a:xfrm>
        <a:prstGeom prst="ellipse">
          <a:avLst/>
        </a:prstGeom>
        <a:solidFill>
          <a:srgbClr val="F0FAE6"/>
        </a:solidFill>
        <a:ln w="12700" cap="flat" cmpd="sng" algn="ctr">
          <a:solidFill>
            <a:srgbClr val="004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>
              <a:solidFill>
                <a:srgbClr val="004000"/>
              </a:solidFill>
              <a:latin typeface="Calibri" panose="020F0502020204030204" pitchFamily="34" charset="0"/>
            </a:rPr>
            <a:t>ЕЦПКЗ</a:t>
          </a:r>
        </a:p>
      </dsp:txBody>
      <dsp:txXfrm>
        <a:off x="3936238" y="2699955"/>
        <a:ext cx="848464" cy="848464"/>
      </dsp:txXfrm>
    </dsp:sp>
    <dsp:sp modelId="{6F43FF8E-801D-414B-9579-D32E5CF3520C}">
      <dsp:nvSpPr>
        <dsp:cNvPr id="0" name=""/>
        <dsp:cNvSpPr/>
      </dsp:nvSpPr>
      <dsp:spPr>
        <a:xfrm rot="5400000">
          <a:off x="2777271" y="2912987"/>
          <a:ext cx="254941" cy="40796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200" kern="1200"/>
        </a:p>
      </dsp:txBody>
      <dsp:txXfrm>
        <a:off x="2815512" y="2956340"/>
        <a:ext cx="178459" cy="244780"/>
      </dsp:txXfrm>
    </dsp:sp>
    <dsp:sp modelId="{3F90B87B-81A0-475B-AB2B-8FFC920B4181}">
      <dsp:nvSpPr>
        <dsp:cNvPr id="0" name=""/>
        <dsp:cNvSpPr/>
      </dsp:nvSpPr>
      <dsp:spPr>
        <a:xfrm>
          <a:off x="2304788" y="3364698"/>
          <a:ext cx="1199908" cy="1199908"/>
        </a:xfrm>
        <a:prstGeom prst="ellipse">
          <a:avLst/>
        </a:prstGeom>
        <a:solidFill>
          <a:srgbClr val="F0FAE6"/>
        </a:solidFill>
        <a:ln w="12700" cap="flat" cmpd="sng" algn="ctr">
          <a:solidFill>
            <a:srgbClr val="004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>
              <a:solidFill>
                <a:srgbClr val="004000"/>
              </a:solidFill>
              <a:latin typeface="Calibri" panose="020F0502020204030204" pitchFamily="34" charset="0"/>
            </a:rPr>
            <a:t>ЕК</a:t>
          </a:r>
        </a:p>
      </dsp:txBody>
      <dsp:txXfrm>
        <a:off x="2480510" y="3540420"/>
        <a:ext cx="848464" cy="848464"/>
      </dsp:txXfrm>
    </dsp:sp>
    <dsp:sp modelId="{50FCDD8F-D46C-440A-A893-FCF57283F5BA}">
      <dsp:nvSpPr>
        <dsp:cNvPr id="0" name=""/>
        <dsp:cNvSpPr/>
      </dsp:nvSpPr>
      <dsp:spPr>
        <a:xfrm rot="9000000">
          <a:off x="2055656" y="2496362"/>
          <a:ext cx="254941" cy="40796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200" kern="1200"/>
        </a:p>
      </dsp:txBody>
      <dsp:txXfrm rot="10800000">
        <a:off x="2127015" y="2558836"/>
        <a:ext cx="178459" cy="244780"/>
      </dsp:txXfrm>
    </dsp:sp>
    <dsp:sp modelId="{90DA8C95-D1D4-4A09-8EC7-A270A7406FFF}">
      <dsp:nvSpPr>
        <dsp:cNvPr id="0" name=""/>
        <dsp:cNvSpPr/>
      </dsp:nvSpPr>
      <dsp:spPr>
        <a:xfrm>
          <a:off x="849060" y="2524233"/>
          <a:ext cx="1199908" cy="1199908"/>
        </a:xfrm>
        <a:prstGeom prst="ellipse">
          <a:avLst/>
        </a:prstGeom>
        <a:solidFill>
          <a:srgbClr val="F0FAE6"/>
        </a:solidFill>
        <a:ln w="12700" cap="flat" cmpd="sng" algn="ctr">
          <a:solidFill>
            <a:srgbClr val="004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66725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1" kern="1200">
              <a:solidFill>
                <a:srgbClr val="004000"/>
              </a:solidFill>
              <a:latin typeface="Calibri" panose="020F0502020204030204" pitchFamily="34" charset="0"/>
              <a:ea typeface="+mn-ea"/>
              <a:cs typeface="+mn-cs"/>
            </a:rPr>
            <a:t>Дополнительные страны</a:t>
          </a:r>
        </a:p>
      </dsp:txBody>
      <dsp:txXfrm>
        <a:off x="1024782" y="2699955"/>
        <a:ext cx="848464" cy="848464"/>
      </dsp:txXfrm>
    </dsp:sp>
    <dsp:sp modelId="{080E7D8C-9F57-48A7-B747-172616ED3069}">
      <dsp:nvSpPr>
        <dsp:cNvPr id="0" name=""/>
        <dsp:cNvSpPr/>
      </dsp:nvSpPr>
      <dsp:spPr>
        <a:xfrm rot="12600000">
          <a:off x="2055656" y="1663113"/>
          <a:ext cx="254941" cy="40796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200" kern="1200"/>
        </a:p>
      </dsp:txBody>
      <dsp:txXfrm rot="10800000">
        <a:off x="2127015" y="1763828"/>
        <a:ext cx="178459" cy="244780"/>
      </dsp:txXfrm>
    </dsp:sp>
    <dsp:sp modelId="{753977C5-3813-4A59-BC42-E8E7DBF6A2BA}">
      <dsp:nvSpPr>
        <dsp:cNvPr id="0" name=""/>
        <dsp:cNvSpPr/>
      </dsp:nvSpPr>
      <dsp:spPr>
        <a:xfrm>
          <a:off x="849060" y="843303"/>
          <a:ext cx="1199908" cy="1199908"/>
        </a:xfrm>
        <a:prstGeom prst="ellipse">
          <a:avLst/>
        </a:prstGeom>
        <a:solidFill>
          <a:srgbClr val="F0FAE6"/>
        </a:solidFill>
        <a:ln w="12700" cap="flat" cmpd="sng" algn="ctr">
          <a:solidFill>
            <a:srgbClr val="004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u="none" kern="1200">
              <a:solidFill>
                <a:srgbClr val="004000"/>
              </a:solidFill>
              <a:latin typeface="Calibri" panose="020F0502020204030204" pitchFamily="34" charset="0"/>
            </a:rPr>
            <a:t>Другие организации</a:t>
          </a:r>
        </a:p>
      </dsp:txBody>
      <dsp:txXfrm>
        <a:off x="1024782" y="1019025"/>
        <a:ext cx="848464" cy="84846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9916B9-567A-4142-B7E1-5A687F72ADD4}">
      <dsp:nvSpPr>
        <dsp:cNvPr id="0" name=""/>
        <dsp:cNvSpPr/>
      </dsp:nvSpPr>
      <dsp:spPr>
        <a:xfrm>
          <a:off x="3278963" y="1507403"/>
          <a:ext cx="3491319" cy="385138"/>
        </a:xfrm>
        <a:custGeom>
          <a:avLst/>
          <a:gdLst/>
          <a:ahLst/>
          <a:cxnLst/>
          <a:rect l="0" t="0" r="0" b="0"/>
          <a:pathLst>
            <a:path>
              <a:moveTo>
                <a:pt x="3491319" y="0"/>
              </a:moveTo>
              <a:lnTo>
                <a:pt x="3491319" y="254618"/>
              </a:lnTo>
              <a:lnTo>
                <a:pt x="0" y="254618"/>
              </a:lnTo>
              <a:lnTo>
                <a:pt x="0" y="385138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5F29CE-2EE9-4150-BA60-A08F76DAA3D2}">
      <dsp:nvSpPr>
        <dsp:cNvPr id="0" name=""/>
        <dsp:cNvSpPr/>
      </dsp:nvSpPr>
      <dsp:spPr>
        <a:xfrm>
          <a:off x="7080925" y="3495124"/>
          <a:ext cx="206769" cy="1502277"/>
        </a:xfrm>
        <a:custGeom>
          <a:avLst/>
          <a:gdLst/>
          <a:ahLst/>
          <a:cxnLst/>
          <a:rect l="0" t="0" r="0" b="0"/>
          <a:pathLst>
            <a:path>
              <a:moveTo>
                <a:pt x="206769" y="0"/>
              </a:moveTo>
              <a:lnTo>
                <a:pt x="0" y="1502277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3F8297-5324-483C-BFBB-B210757B198C}">
      <dsp:nvSpPr>
        <dsp:cNvPr id="0" name=""/>
        <dsp:cNvSpPr/>
      </dsp:nvSpPr>
      <dsp:spPr>
        <a:xfrm>
          <a:off x="7104207" y="3495124"/>
          <a:ext cx="183486" cy="636671"/>
        </a:xfrm>
        <a:custGeom>
          <a:avLst/>
          <a:gdLst/>
          <a:ahLst/>
          <a:cxnLst/>
          <a:rect l="0" t="0" r="0" b="0"/>
          <a:pathLst>
            <a:path>
              <a:moveTo>
                <a:pt x="183486" y="0"/>
              </a:moveTo>
              <a:lnTo>
                <a:pt x="0" y="636671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646372-E536-4097-9361-0F46A780312B}">
      <dsp:nvSpPr>
        <dsp:cNvPr id="0" name=""/>
        <dsp:cNvSpPr/>
      </dsp:nvSpPr>
      <dsp:spPr>
        <a:xfrm>
          <a:off x="6517174" y="2511733"/>
          <a:ext cx="1391177" cy="3618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349"/>
              </a:lnTo>
              <a:lnTo>
                <a:pt x="1391177" y="231349"/>
              </a:lnTo>
              <a:lnTo>
                <a:pt x="1391177" y="361868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B2829D-2A54-492A-9403-530798BCE525}">
      <dsp:nvSpPr>
        <dsp:cNvPr id="0" name=""/>
        <dsp:cNvSpPr/>
      </dsp:nvSpPr>
      <dsp:spPr>
        <a:xfrm>
          <a:off x="5757415" y="3491339"/>
          <a:ext cx="872869" cy="15006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72869" y="1500650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B3D504-35D5-4046-8412-31D600356292}">
      <dsp:nvSpPr>
        <dsp:cNvPr id="0" name=""/>
        <dsp:cNvSpPr/>
      </dsp:nvSpPr>
      <dsp:spPr>
        <a:xfrm>
          <a:off x="5757415" y="3491339"/>
          <a:ext cx="857530" cy="6145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57530" y="614505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DDEF46-FE07-4E57-AF4C-C117019FD2CB}">
      <dsp:nvSpPr>
        <dsp:cNvPr id="0" name=""/>
        <dsp:cNvSpPr/>
      </dsp:nvSpPr>
      <dsp:spPr>
        <a:xfrm>
          <a:off x="5119694" y="2511733"/>
          <a:ext cx="1397479" cy="358083"/>
        </a:xfrm>
        <a:custGeom>
          <a:avLst/>
          <a:gdLst/>
          <a:ahLst/>
          <a:cxnLst/>
          <a:rect l="0" t="0" r="0" b="0"/>
          <a:pathLst>
            <a:path>
              <a:moveTo>
                <a:pt x="1397479" y="0"/>
              </a:moveTo>
              <a:lnTo>
                <a:pt x="1397479" y="227564"/>
              </a:lnTo>
              <a:lnTo>
                <a:pt x="0" y="227564"/>
              </a:lnTo>
              <a:lnTo>
                <a:pt x="0" y="358083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87F3D8-CDB0-49AB-8758-85D486D76ED3}">
      <dsp:nvSpPr>
        <dsp:cNvPr id="0" name=""/>
        <dsp:cNvSpPr/>
      </dsp:nvSpPr>
      <dsp:spPr>
        <a:xfrm>
          <a:off x="6517174" y="1507403"/>
          <a:ext cx="253108" cy="382807"/>
        </a:xfrm>
        <a:custGeom>
          <a:avLst/>
          <a:gdLst/>
          <a:ahLst/>
          <a:cxnLst/>
          <a:rect l="0" t="0" r="0" b="0"/>
          <a:pathLst>
            <a:path>
              <a:moveTo>
                <a:pt x="253108" y="0"/>
              </a:moveTo>
              <a:lnTo>
                <a:pt x="253108" y="252288"/>
              </a:lnTo>
              <a:lnTo>
                <a:pt x="0" y="252288"/>
              </a:lnTo>
              <a:lnTo>
                <a:pt x="0" y="382807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A2ECE2-1C57-4656-8AEE-0AE8E66D0C4A}">
      <dsp:nvSpPr>
        <dsp:cNvPr id="0" name=""/>
        <dsp:cNvSpPr/>
      </dsp:nvSpPr>
      <dsp:spPr>
        <a:xfrm>
          <a:off x="6770282" y="1507403"/>
          <a:ext cx="2495902" cy="3835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3002"/>
              </a:lnTo>
              <a:lnTo>
                <a:pt x="2495902" y="253002"/>
              </a:lnTo>
              <a:lnTo>
                <a:pt x="2495902" y="383522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81A377-F54B-4A65-8CEE-5F696FC24AB3}">
      <dsp:nvSpPr>
        <dsp:cNvPr id="0" name=""/>
        <dsp:cNvSpPr/>
      </dsp:nvSpPr>
      <dsp:spPr>
        <a:xfrm>
          <a:off x="5120952" y="624841"/>
          <a:ext cx="1649330" cy="2610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519"/>
              </a:lnTo>
              <a:lnTo>
                <a:pt x="1649330" y="130519"/>
              </a:lnTo>
              <a:lnTo>
                <a:pt x="1649330" y="261039"/>
              </a:lnTo>
            </a:path>
          </a:pathLst>
        </a:custGeom>
        <a:noFill/>
        <a:ln w="44450" cap="flat" cmpd="sng" algn="ctr">
          <a:solidFill>
            <a:srgbClr val="69AE2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0C75E-C69C-4F07-9CD2-489B5FABCB6D}">
      <dsp:nvSpPr>
        <dsp:cNvPr id="0" name=""/>
        <dsp:cNvSpPr/>
      </dsp:nvSpPr>
      <dsp:spPr>
        <a:xfrm>
          <a:off x="1028288" y="1507403"/>
          <a:ext cx="91440" cy="2754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4938"/>
              </a:lnTo>
              <a:lnTo>
                <a:pt x="49933" y="144938"/>
              </a:lnTo>
              <a:lnTo>
                <a:pt x="49933" y="275458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FCCD8B-CCFE-4FCD-AAF2-835EAA45CC31}">
      <dsp:nvSpPr>
        <dsp:cNvPr id="0" name=""/>
        <dsp:cNvSpPr/>
      </dsp:nvSpPr>
      <dsp:spPr>
        <a:xfrm>
          <a:off x="1074008" y="624841"/>
          <a:ext cx="4046943" cy="261039"/>
        </a:xfrm>
        <a:custGeom>
          <a:avLst/>
          <a:gdLst/>
          <a:ahLst/>
          <a:cxnLst/>
          <a:rect l="0" t="0" r="0" b="0"/>
          <a:pathLst>
            <a:path>
              <a:moveTo>
                <a:pt x="4046943" y="0"/>
              </a:moveTo>
              <a:lnTo>
                <a:pt x="4046943" y="130519"/>
              </a:lnTo>
              <a:lnTo>
                <a:pt x="0" y="130519"/>
              </a:lnTo>
              <a:lnTo>
                <a:pt x="0" y="261039"/>
              </a:lnTo>
            </a:path>
          </a:pathLst>
        </a:custGeom>
        <a:noFill/>
        <a:ln w="4445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F0DADE-DA22-4CBB-AA05-4F3FCB308B2C}">
      <dsp:nvSpPr>
        <dsp:cNvPr id="0" name=""/>
        <dsp:cNvSpPr/>
      </dsp:nvSpPr>
      <dsp:spPr>
        <a:xfrm>
          <a:off x="2500584" y="3319"/>
          <a:ext cx="5240736" cy="621522"/>
        </a:xfrm>
        <a:prstGeom prst="rect">
          <a:avLst/>
        </a:prstGeom>
        <a:gradFill rotWithShape="0">
          <a:gsLst>
            <a:gs pos="100000">
              <a:schemeClr val="accent3"/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>
              <a:solidFill>
                <a:schemeClr val="tx1"/>
              </a:solidFill>
            </a:rPr>
            <a:t>Источники эпидемического анализа</a:t>
          </a:r>
        </a:p>
      </dsp:txBody>
      <dsp:txXfrm>
        <a:off x="2500584" y="3319"/>
        <a:ext cx="5240736" cy="621522"/>
      </dsp:txXfrm>
    </dsp:sp>
    <dsp:sp modelId="{DCFC9C9D-318B-4B42-8455-B74FA1139AF9}">
      <dsp:nvSpPr>
        <dsp:cNvPr id="0" name=""/>
        <dsp:cNvSpPr/>
      </dsp:nvSpPr>
      <dsp:spPr>
        <a:xfrm>
          <a:off x="0" y="885881"/>
          <a:ext cx="2148017" cy="621522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Надзор на основе показателей (НОП)</a:t>
          </a:r>
        </a:p>
      </dsp:txBody>
      <dsp:txXfrm>
        <a:off x="0" y="885881"/>
        <a:ext cx="2148017" cy="621522"/>
      </dsp:txXfrm>
    </dsp:sp>
    <dsp:sp modelId="{186F031B-D164-45C6-AEEF-88478D96D870}">
      <dsp:nvSpPr>
        <dsp:cNvPr id="0" name=""/>
        <dsp:cNvSpPr/>
      </dsp:nvSpPr>
      <dsp:spPr>
        <a:xfrm>
          <a:off x="0" y="1782861"/>
          <a:ext cx="2156445" cy="2009436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ts val="18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prstClr val="black"/>
              </a:solidFill>
              <a:latin typeface="Tahoma"/>
              <a:ea typeface="+mn-ea"/>
              <a:cs typeface="+mn-cs"/>
            </a:rPr>
            <a:t>Национальные/региональные системы надзора </a:t>
          </a:r>
        </a:p>
      </dsp:txBody>
      <dsp:txXfrm>
        <a:off x="0" y="1782861"/>
        <a:ext cx="2156445" cy="2009436"/>
      </dsp:txXfrm>
    </dsp:sp>
    <dsp:sp modelId="{4EEACEDB-4FDE-4620-9D82-683F265FC5CD}">
      <dsp:nvSpPr>
        <dsp:cNvPr id="0" name=""/>
        <dsp:cNvSpPr/>
      </dsp:nvSpPr>
      <dsp:spPr>
        <a:xfrm>
          <a:off x="5071240" y="885881"/>
          <a:ext cx="3398084" cy="621522"/>
        </a:xfrm>
        <a:prstGeom prst="rect">
          <a:avLst/>
        </a:prstGeom>
        <a:solidFill>
          <a:srgbClr val="69AE27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Надзор на основе событий (НОС)</a:t>
          </a:r>
        </a:p>
      </dsp:txBody>
      <dsp:txXfrm>
        <a:off x="5071240" y="885881"/>
        <a:ext cx="3398084" cy="621522"/>
      </dsp:txXfrm>
    </dsp:sp>
    <dsp:sp modelId="{9FF3A39D-0905-4C97-9D51-3FC2F3A87DBE}">
      <dsp:nvSpPr>
        <dsp:cNvPr id="0" name=""/>
        <dsp:cNvSpPr/>
      </dsp:nvSpPr>
      <dsp:spPr>
        <a:xfrm>
          <a:off x="8329992" y="1890925"/>
          <a:ext cx="1872384" cy="713028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Открытые официальные источники </a:t>
          </a:r>
        </a:p>
      </dsp:txBody>
      <dsp:txXfrm>
        <a:off x="8329992" y="1890925"/>
        <a:ext cx="1872384" cy="713028"/>
      </dsp:txXfrm>
    </dsp:sp>
    <dsp:sp modelId="{2CA59586-9F06-4B39-8838-CA47892FF3C1}">
      <dsp:nvSpPr>
        <dsp:cNvPr id="0" name=""/>
        <dsp:cNvSpPr/>
      </dsp:nvSpPr>
      <dsp:spPr>
        <a:xfrm>
          <a:off x="5895652" y="1890211"/>
          <a:ext cx="1243044" cy="621522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Неофициальные источники</a:t>
          </a:r>
        </a:p>
      </dsp:txBody>
      <dsp:txXfrm>
        <a:off x="5895652" y="1890211"/>
        <a:ext cx="1243044" cy="621522"/>
      </dsp:txXfrm>
    </dsp:sp>
    <dsp:sp modelId="{2A57D823-3AA5-4A4B-AAD3-D613E6546A7C}">
      <dsp:nvSpPr>
        <dsp:cNvPr id="0" name=""/>
        <dsp:cNvSpPr/>
      </dsp:nvSpPr>
      <dsp:spPr>
        <a:xfrm>
          <a:off x="4322542" y="2869816"/>
          <a:ext cx="1594303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Веб-агрегаторы</a:t>
          </a:r>
        </a:p>
      </dsp:txBody>
      <dsp:txXfrm>
        <a:off x="4322542" y="2869816"/>
        <a:ext cx="1594303" cy="621522"/>
      </dsp:txXfrm>
    </dsp:sp>
    <dsp:sp modelId="{8D0C13AB-C462-43E3-A3AF-A564B358527F}">
      <dsp:nvSpPr>
        <dsp:cNvPr id="0" name=""/>
        <dsp:cNvSpPr/>
      </dsp:nvSpPr>
      <dsp:spPr>
        <a:xfrm>
          <a:off x="3705551" y="3706217"/>
          <a:ext cx="2909394" cy="79925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Модерируемые </a:t>
          </a:r>
        </a:p>
      </dsp:txBody>
      <dsp:txXfrm>
        <a:off x="3705551" y="3706217"/>
        <a:ext cx="2909394" cy="799252"/>
      </dsp:txXfrm>
    </dsp:sp>
    <dsp:sp modelId="{CE8A23E9-2B39-44A2-9480-E3D4A161EC0C}">
      <dsp:nvSpPr>
        <dsp:cNvPr id="0" name=""/>
        <dsp:cNvSpPr/>
      </dsp:nvSpPr>
      <dsp:spPr>
        <a:xfrm>
          <a:off x="3720890" y="4597176"/>
          <a:ext cx="2909394" cy="789625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Автоматический </a:t>
          </a:r>
        </a:p>
      </dsp:txBody>
      <dsp:txXfrm>
        <a:off x="3720890" y="4597176"/>
        <a:ext cx="2909394" cy="789625"/>
      </dsp:txXfrm>
    </dsp:sp>
    <dsp:sp modelId="{FAC8978D-8A9E-41DD-91FC-B3447CB1444B}">
      <dsp:nvSpPr>
        <dsp:cNvPr id="0" name=""/>
        <dsp:cNvSpPr/>
      </dsp:nvSpPr>
      <dsp:spPr>
        <a:xfrm>
          <a:off x="7132530" y="2873602"/>
          <a:ext cx="1551642" cy="621522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>
              <a:solidFill>
                <a:schemeClr val="tx1"/>
              </a:solidFill>
            </a:rPr>
            <a:t>Социальные сети</a:t>
          </a:r>
        </a:p>
      </dsp:txBody>
      <dsp:txXfrm>
        <a:off x="7132530" y="2873602"/>
        <a:ext cx="1551642" cy="621522"/>
      </dsp:txXfrm>
    </dsp:sp>
    <dsp:sp modelId="{3B102C13-2265-449E-9664-BE03570BD9D1}">
      <dsp:nvSpPr>
        <dsp:cNvPr id="0" name=""/>
        <dsp:cNvSpPr/>
      </dsp:nvSpPr>
      <dsp:spPr>
        <a:xfrm>
          <a:off x="7104207" y="3728835"/>
          <a:ext cx="2862345" cy="805921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Ручной мониторинг </a:t>
          </a:r>
        </a:p>
      </dsp:txBody>
      <dsp:txXfrm>
        <a:off x="7104207" y="3728835"/>
        <a:ext cx="2862345" cy="805921"/>
      </dsp:txXfrm>
    </dsp:sp>
    <dsp:sp modelId="{6053D35F-DC01-4439-B53C-3B0A4A855C70}">
      <dsp:nvSpPr>
        <dsp:cNvPr id="0" name=""/>
        <dsp:cNvSpPr/>
      </dsp:nvSpPr>
      <dsp:spPr>
        <a:xfrm>
          <a:off x="7080925" y="4608002"/>
          <a:ext cx="2885627" cy="778798"/>
        </a:xfrm>
        <a:prstGeom prst="rect">
          <a:avLst/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>
              <a:solidFill>
                <a:schemeClr val="tx1"/>
              </a:solidFill>
            </a:rPr>
            <a:t>Автоматический мониторинг</a:t>
          </a:r>
        </a:p>
      </dsp:txBody>
      <dsp:txXfrm>
        <a:off x="7080925" y="4608002"/>
        <a:ext cx="2885627" cy="778798"/>
      </dsp:txXfrm>
    </dsp:sp>
    <dsp:sp modelId="{685535E9-4E5B-4929-8F71-A33966682D16}">
      <dsp:nvSpPr>
        <dsp:cNvPr id="0" name=""/>
        <dsp:cNvSpPr/>
      </dsp:nvSpPr>
      <dsp:spPr>
        <a:xfrm>
          <a:off x="2355412" y="1892541"/>
          <a:ext cx="1847101" cy="844319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solidFill>
                <a:schemeClr val="tx1"/>
              </a:solidFill>
            </a:rPr>
            <a:t>Ограниченные платформы</a:t>
          </a:r>
        </a:p>
      </dsp:txBody>
      <dsp:txXfrm>
        <a:off x="2355412" y="1892541"/>
        <a:ext cx="1847101" cy="8443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184" cy="49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2" tIns="45656" rIns="91312" bIns="45656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u="none"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907" y="0"/>
            <a:ext cx="2945184" cy="49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2" tIns="45656" rIns="91312" bIns="45656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u="none"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74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402"/>
            <a:ext cx="2945184" cy="49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2" tIns="45656" rIns="91312" bIns="45656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u="none"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74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907" y="9428402"/>
            <a:ext cx="2945184" cy="49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2" tIns="45656" rIns="91312" bIns="45656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u="none">
                <a:latin typeface="Arial" charset="0"/>
              </a:defRPr>
            </a:lvl1pPr>
          </a:lstStyle>
          <a:p>
            <a:pPr>
              <a:defRPr/>
            </a:pPr>
            <a:fld id="{E5F18FF9-29BD-4535-B5C9-375A218A0C70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184" cy="49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2" tIns="45656" rIns="91312" bIns="45656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u="none"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907" y="0"/>
            <a:ext cx="2945184" cy="49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2" tIns="45656" rIns="91312" bIns="45656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u="none"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8313" y="744538"/>
            <a:ext cx="5862637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293" y="4715788"/>
            <a:ext cx="5439089" cy="4466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2" tIns="45656" rIns="91312" bIns="456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/>
              <a:t>Fare clic per modificare gli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402"/>
            <a:ext cx="2945184" cy="49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2" tIns="45656" rIns="91312" bIns="45656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u="none"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907" y="9428402"/>
            <a:ext cx="2945184" cy="49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2" tIns="45656" rIns="91312" bIns="45656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u="none">
                <a:latin typeface="Arial" charset="0"/>
              </a:defRPr>
            </a:lvl1pPr>
          </a:lstStyle>
          <a:p>
            <a:pPr>
              <a:defRPr/>
            </a:pPr>
            <a:fld id="{0FC31188-EB0F-41C4-A4E2-ADE25AA12F0C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cdc.europa.eu/en/infectious-diseases-public-health/surveillance-and-disease-data/diseases-and-special-health-issues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promedmail.org/" TargetMode="External"/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gphin.canada.ca/" TargetMode="External"/><Relationship Id="rId4" Type="http://schemas.openxmlformats.org/officeDocument/2006/relationships/hyperlink" Target="https://www.healthmap.org/en/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b="1" dirty="0"/>
          </a:p>
        </p:txBody>
      </p:sp>
      <p:sp>
        <p:nvSpPr>
          <p:cNvPr id="2662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D69AFB-8D47-4EB5-B652-9EE217EAE72C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На европейском уровне системой надзора на основе показателей является Европейская система надзора, или TESSy.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C31188-EB0F-41C4-A4E2-ADE25AA12F0C}" type="slidenum">
              <a:rPr lang="it-IT" smtClean="0"/>
              <a:pPr>
                <a:defRPr/>
              </a:pPr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64852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1143000"/>
            <a:ext cx="48577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Европейская система надзора (</a:t>
            </a:r>
            <a:r>
              <a:rPr lang="ru-RU" sz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TESSy</a:t>
            </a:r>
            <a:r>
              <a:rPr lang="ru-RU" sz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), анализирует и распространяет данные надзора по </a:t>
            </a:r>
            <a:r>
              <a:rPr lang="ru-RU" sz="1200" dirty="0">
                <a:solidFill>
                  <a:schemeClr val="tx1"/>
                </a:solidFill>
                <a:latin typeface="Arial" charset="0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56 инфекционным заболеваниям и связанным с ними особым проблемам здоровья.</a:t>
            </a:r>
          </a:p>
          <a:p>
            <a:r>
              <a:rPr lang="ru-RU" sz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Данные поступают из всех государств-членов ЕС, а также из Исландии и Норвегии. Эти данные затем предоставляются государствам-членам, ВОЗ и другим европейским учреждениям. </a:t>
            </a:r>
          </a:p>
          <a:p>
            <a:endParaRPr lang="en-GB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ru-RU" sz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Как мы используем данные </a:t>
            </a:r>
            <a:r>
              <a:rPr lang="ru-RU" sz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TESSy</a:t>
            </a:r>
            <a:r>
              <a:rPr lang="ru-RU" sz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для нашего эпидемического анализа?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571ED2-4B5D-4287-9D41-E7746ED3F02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18338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1143000"/>
            <a:ext cx="48577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Обнаружение случаев лихорадки Западного Нила является типичным примером того, как информация TESSy может быть включена в мониторинг эпидемического анализа во время сезона трансмиссии.</a:t>
            </a:r>
          </a:p>
          <a:p>
            <a:r>
              <a:rPr lang="ru-RU"/>
              <a:t>Если мы посмотрим на иллюстрацию данного слайда, то увидим в нижнем левом углу, что случаи лихорадки Западного Нила обнаруживаются на региональном или национальном уровне. Эти случаи загружаются государствами-членами в систему TESSy, что позволяет составлять карты, включенные в мониторинг ЭА. Такие карты составляются еженедельно в течение всего сезона трансмиссии в период с июня по ноябрь. Данный отчет имеет решающее значение для поддержки компетентных органов, ответственных за безопасность крови в контексте директив ЕС по безопасности крови.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571ED2-4B5D-4287-9D41-E7746ED3F02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91052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Итак, откуда мы берем информацию для скрининга? </a:t>
            </a:r>
          </a:p>
          <a:p>
            <a:endParaRPr lang="en-GB" dirty="0"/>
          </a:p>
          <a:p>
            <a:r>
              <a:rPr lang="ru-RU" dirty="0"/>
              <a:t>Существуют четыре основных типа источников: </a:t>
            </a:r>
          </a:p>
          <a:p>
            <a:endParaRPr lang="en-GB" dirty="0"/>
          </a:p>
          <a:p>
            <a:pPr marL="171450" indent="-171450">
              <a:buFont typeface="Arial" panose="020B0604020202020204" pitchFamily="34" charset="0"/>
              <a:buChar char="‒"/>
            </a:pPr>
            <a:r>
              <a:rPr lang="ru-RU" dirty="0"/>
              <a:t>Ограниченные платформы</a:t>
            </a:r>
          </a:p>
          <a:p>
            <a:pPr marL="171450" indent="-171450">
              <a:buFont typeface="Arial" panose="020B0604020202020204" pitchFamily="34" charset="0"/>
              <a:buChar char="‒"/>
            </a:pPr>
            <a:r>
              <a:rPr lang="ru-RU" dirty="0"/>
              <a:t>Открытые официальные источники</a:t>
            </a:r>
          </a:p>
          <a:p>
            <a:pPr marL="171450" indent="-171450">
              <a:buFont typeface="Arial" panose="020B0604020202020204" pitchFamily="34" charset="0"/>
              <a:buChar char="‒"/>
            </a:pPr>
            <a:r>
              <a:rPr lang="ru-RU" dirty="0"/>
              <a:t>Неформальные источники</a:t>
            </a:r>
          </a:p>
          <a:p>
            <a:pPr marL="171450" indent="-171450">
              <a:buFont typeface="Arial" panose="020B0604020202020204" pitchFamily="34" charset="0"/>
              <a:buChar char="‒"/>
            </a:pPr>
            <a:r>
              <a:rPr lang="ru-RU" dirty="0"/>
              <a:t>Национальные или региональные системы надзора</a:t>
            </a:r>
          </a:p>
          <a:p>
            <a:endParaRPr lang="en-GB" dirty="0"/>
          </a:p>
          <a:p>
            <a:r>
              <a:rPr lang="ru-RU" dirty="0"/>
              <a:t>Теперь опишем каждый тип источников.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C31188-EB0F-41C4-A4E2-ADE25AA12F0C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86724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Теперь мы опишем ограниченные платформы, которые являются частью источников надзора на основе событий.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C31188-EB0F-41C4-A4E2-ADE25AA12F0C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53742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0" dirty="0"/>
              <a:t>На европейском уровне используются четыре основные ограниченные платформы: 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b="0" dirty="0"/>
              <a:t>Система раннего предупреждения и реагирования (СРПР)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b="0" dirty="0"/>
              <a:t>Информационный центр ВОЗ по событиям (ИЦЯ)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b="0" dirty="0" err="1"/>
              <a:t>EpiPulse</a:t>
            </a:r>
            <a:r>
              <a:rPr lang="ru-RU" b="0" dirty="0"/>
              <a:t> и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b="0" dirty="0"/>
              <a:t>Система быстрого оповещения ЕС по продуктам питания и кормам (RASFF)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b="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0" dirty="0"/>
              <a:t>Теперь опишем каждую из этих платформ.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b="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b="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b="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C31188-EB0F-41C4-A4E2-ADE25AA12F0C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92695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Система раннего предупреждения и реагирования – это ограниченная платформа, доступная Европейской комиссии, государствам-членам ЕС, ВОЗ, ЕЦПКЗ и другим европейским ведомствам. </a:t>
            </a:r>
          </a:p>
          <a:p>
            <a:endParaRPr lang="en-GB" dirty="0"/>
          </a:p>
          <a:p>
            <a:r>
              <a:rPr lang="ru-RU"/>
              <a:t>Эта надежная система позволяет Европейской комиссии и национальным компетентным органам находиться в непрерывном диалоге, чтобы оповещать, оценивать риски для здоровья населения и определять меры, которые могут потребоваться для защиты здоровья населения. </a:t>
            </a:r>
          </a:p>
          <a:p>
            <a:endParaRPr lang="en-GB" dirty="0"/>
          </a:p>
          <a:p>
            <a:r>
              <a:rPr lang="ru-RU"/>
              <a:t>Система была создана в 1998 г. и принадлежит Европейской комиссии, Генеральному директорату по здравоохранению и продовольственной безопасности (DG SANTE). Однако с 2005 г. платформой управляет ЕЦПКЗ. 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C31188-EB0F-41C4-A4E2-ADE25AA12F0C}" type="slidenum">
              <a:rPr lang="it-IT" smtClean="0"/>
              <a:pPr>
                <a:defRPr/>
              </a:pPr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90282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К числу угроз, охватываемых СРПР, относятся биологические, а также химические и экологические угрозы. </a:t>
            </a:r>
          </a:p>
          <a:p>
            <a:r>
              <a:rPr lang="ru-RU"/>
              <a:t>К биологическим угрозам относятся не только инфекционные заболевания, но и вредные биологические агенты, не связанные с инфекционными заболеваниями. </a:t>
            </a:r>
          </a:p>
          <a:p>
            <a:r>
              <a:rPr lang="ru-RU"/>
              <a:t>Химические и экологические угрозы могут включать, например, аномальную жару или извержения вулканов.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C31188-EB0F-41C4-A4E2-ADE25AA12F0C}" type="slidenum">
              <a:rPr lang="it-IT" smtClean="0"/>
              <a:pPr>
                <a:defRPr/>
              </a:pPr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38369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Информационный сайт по событиям для национальных координационных центров ММСП (ИЦЯ) – защищенный веб-сайт с ограниченным доступом, разработанный и поддерживаемый ВОЗ для обмена своевременной информацией о международных событиях в области общественного здоровья. В нем содержатся официальные, достоверные и подтвержденные отчеты о международных событиях в области общественного здоровья, предоставляемые национальным координационным центрам и другим заинтересованным сторонам. Чтобы узнать больше о платформе ИЦЯ, пройдите по ссылке […]</a:t>
            </a:r>
          </a:p>
          <a:p>
            <a:endParaRPr lang="en-GB" sz="1200" b="0" i="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C31188-EB0F-41C4-A4E2-ADE25AA12F0C}" type="slidenum">
              <a:rPr lang="it-IT" smtClean="0"/>
              <a:pPr>
                <a:defRPr/>
              </a:pPr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956298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1143000"/>
            <a:ext cx="48577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0" baseline="0"/>
              <a:t>ЕЦПКЗ разработал новое IT-решение для поддержки деятельности по раннему выявлению на уровне ЕЦПКЗ и на уровне ЕС в целях усиления координации ответных мер между всеми вовлеченными партнерами. Этот новый инструмент получил название EpiPulse. Он предоставляет новые функциональные возможности, обеспечивая лучшую интеграцию и функциональную совместимость между всеми системами, используемыми на уровне ЕС при проведении действий по эпидемическому анализу. Он заменяет EPIS, TTT и другие инструменты ЕЦПКЗ.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‒"/>
              <a:tabLst/>
              <a:defRPr/>
            </a:pPr>
            <a:r>
              <a:rPr lang="ru-RU" b="0" baseline="0"/>
              <a:t>Он позволяет выявлять и отслеживать эпидемию в режиме реального времени с помощью динамических индикаторных панелей,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‒"/>
              <a:tabLst/>
              <a:defRPr/>
            </a:pPr>
            <a:r>
              <a:rPr lang="ru-RU" b="0" baseline="0"/>
              <a:t>Облегчает обмен информацией и сбор данных.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‒"/>
              <a:tabLst/>
              <a:defRPr/>
            </a:pPr>
            <a:r>
              <a:rPr lang="ru-RU" b="0" baseline="0"/>
              <a:t>Укрепляет сотрудничество между государствами-членами и ЕЦПКЗ.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b="0" baseline="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0" baseline="0"/>
              <a:t>Решение будет введено в эксплуатацию в 2021 году.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b="0" baseline="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571ED2-4B5D-4287-9D41-E7746ED3F02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5472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1AA12E-B2E4-49BB-B911-F9334AD83618}" type="slidenum">
              <a:rPr lang="it-IT" smtClean="0"/>
              <a:pPr/>
              <a:t>2</a:t>
            </a:fld>
            <a:endParaRPr lang="it-IT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00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В данном блоке мы изучим следующие темы: Определение скрининга; Надзор на основе показателей (НОП); Надзор на основе событий (НОС); Источники эпидемического анализа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it-IT" sz="10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00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По завершении работы с данным блоком вы поймете, что такое скрининг и каковы основные источники этого процесса.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00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Вы научитесь различать НОП и НОС, узнаете об их преимуществах и недостатках. </a:t>
            </a:r>
          </a:p>
          <a:p>
            <a:pPr eaLnBrk="1" hangingPunct="1"/>
            <a:endParaRPr lang="it-IT" sz="1000" kern="1200" noProof="1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eaLnBrk="1" hangingPunct="1"/>
            <a:endParaRPr lang="it-IT" noProof="1">
              <a:solidFill>
                <a:srgbClr val="FF0000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Так будет выглядеть платформа.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C31188-EB0F-41C4-A4E2-ADE25AA12F0C}" type="slidenum">
              <a:rPr lang="it-IT" smtClean="0"/>
              <a:pPr>
                <a:defRPr/>
              </a:pPr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500404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u="none">
                <a:solidFill>
                  <a:srgbClr val="000000"/>
                </a:solidFill>
                <a:latin typeface="Tahoma"/>
              </a:rPr>
              <a:t>Любое государство-член, имеющее доступ к базе данных эпидемического анализа EPIPULSE, сможет публиковать новости, организовывать форумы и мероприятия.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C31188-EB0F-41C4-A4E2-ADE25AA12F0C}" type="slidenum">
              <a:rPr lang="it-IT" smtClean="0"/>
              <a:pPr>
                <a:defRPr/>
              </a:pPr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142344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Система быстрого оповещения ЕС по продуктам питания и кормам, созданная в 1979 г. является ключевым инструментом для: 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sz="1200" b="0" i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Обеспечения эффективного обмена информацией при обнаружении риска для здоровья в пищевой цепи. Это может привести, например, к изъятию продуктов с рынка. 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sz="1200" b="0" i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Обеспечения круглосуточного обслуживания, гарантирующего, что все срочные уведомления посылаются и принимаются, и что на них реагируют все вовлеченные заинтересованные стороны.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C31188-EB0F-41C4-A4E2-ADE25AA12F0C}" type="slidenum">
              <a:rPr lang="it-IT" smtClean="0"/>
              <a:pPr>
                <a:defRPr/>
              </a:pPr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8971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Так выглядит платформа.  Она содержит оповещения, информацию и оценку рисков. </a:t>
            </a:r>
          </a:p>
          <a:p>
            <a:r>
              <a:rPr lang="ru-RU"/>
              <a:t>Существуют два уровня доступа: часть платформы является общедоступной, а другая – ограниченной. </a:t>
            </a:r>
          </a:p>
          <a:p>
            <a:r>
              <a:rPr lang="ru-RU"/>
              <a:t>Ограниченная платформа доступна для государств-членов ЕС, Норвегии, Лихтенштейна, Исландии, Швейцарии, комиссии ЕС и Европейского агентства по безопасности продуктов питания.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C31188-EB0F-41C4-A4E2-ADE25AA12F0C}" type="slidenum">
              <a:rPr lang="it-IT" smtClean="0"/>
              <a:pPr>
                <a:defRPr/>
              </a:pPr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965855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C31188-EB0F-41C4-A4E2-ADE25AA12F0C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38045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/>
              <a:t>Перейдем к третьему типу источников: открытым официальным источникам.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C31188-EB0F-41C4-A4E2-ADE25AA12F0C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13387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algn="l">
              <a:lnSpc>
                <a:spcPct val="150000"/>
              </a:lnSpc>
            </a:pPr>
            <a:r>
              <a:rPr lang="ru-RU" b="0" dirty="0"/>
              <a:t>Открытые официальные источники – это открытые источники, предоставляющие подтвержденную информацию. Это могут быть, например, веб-сайты национальных учреждений общественного здравоохранения или министерств здравоохранения или веб-сайты ВОЗ или ЦПКЗ. </a:t>
            </a:r>
          </a:p>
          <a:p>
            <a:pPr lvl="0" algn="l">
              <a:lnSpc>
                <a:spcPct val="150000"/>
              </a:lnSpc>
            </a:pPr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C31188-EB0F-41C4-A4E2-ADE25AA12F0C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80535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1143000"/>
            <a:ext cx="48577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Официальные веб-сайты ВОЗ, ЦПКЗ или национальных институтов общественного здравоохранения являются весьма надежными источниками для поиска подтвержденной информации о ситуации с заболеванием или о вспышке заболевания в конкретной стране. Здесь приведены примеры веб-страниц ВОЗ (Новости о вспышках болезней), ЦПКЗ США, Министерства здравоохранения Саудовской Аравии и Института Роберта Коха.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571ED2-4B5D-4287-9D41-E7746ED3F02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68268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Официальные Twitter-аккаунты ВОЗ, ЦПКЗ, национальных институтов или министерств здравоохранения также являются надежным и своевременным источником информации. Иногда информация о вспышках заболевания сначала публикуется в Twitter, а затем размещается на официальных веб-сайтах.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C31188-EB0F-41C4-A4E2-ADE25AA12F0C}" type="slidenum">
              <a:rPr lang="it-IT" smtClean="0"/>
              <a:pPr>
                <a:defRPr/>
              </a:pPr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92664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C31188-EB0F-41C4-A4E2-ADE25AA12F0C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0437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/>
              <a:t>Аудио запись: </a:t>
            </a:r>
          </a:p>
          <a:p>
            <a:r>
              <a:rPr lang="ru-RU"/>
              <a:t>В контексте эпидемического анализа, скрининг – это сбор и сканирование практически неограниченного количества информации о случаях, вспышках и слухах, поступающих из множества источников.</a:t>
            </a:r>
          </a:p>
          <a:p>
            <a:r>
              <a:rPr lang="ru-RU"/>
              <a:t>На данной стадии регулярная деятельность сочетает надзор на основе показателей и надзор на основе событий.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C31188-EB0F-41C4-A4E2-ADE25AA12F0C}" type="slidenum">
              <a:rPr lang="it-IT" smtClean="0"/>
              <a:pPr>
                <a:defRPr/>
              </a:pPr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314651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Теперь рассмотрим неофициальные источники и, в частности, веб-агрегаторы.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C31188-EB0F-41C4-A4E2-ADE25AA12F0C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575079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46100" y="525463"/>
            <a:ext cx="3675063" cy="2333625"/>
          </a:xfrm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xfrm>
            <a:off x="529261" y="3073109"/>
            <a:ext cx="5439089" cy="4466670"/>
          </a:xfrm>
          <a:noFill/>
          <a:ln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Что такое веб-агрегаторы? </a:t>
            </a:r>
          </a:p>
          <a:p>
            <a:endParaRPr lang="en-GB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«Веб-агрегаторы – это инструменты, которые могут сканировать большое количество интернет-содержания. Это сложные приложения, способные накапливать, отбирать и классифицировать веб-информацию для целей общественного здравоохранения». Эти инструменты также можно назвать агрегаторами СМИ или агрегаторами новостей.</a:t>
            </a:r>
          </a:p>
          <a:p>
            <a:endParaRPr lang="en-GB" dirty="0"/>
          </a:p>
          <a:p>
            <a:r>
              <a:rPr lang="ru-RU"/>
              <a:t>Существует два типа веб-агрегаторов: модерируемые системы и автоматические системы. </a:t>
            </a:r>
          </a:p>
          <a:p>
            <a:r>
              <a:rPr lang="ru-RU"/>
              <a:t>Модерируемые системы опираются на оценку человеком при фильтрации и классификации поступающей информации. Эти системы обеспечивают более качественные результаты, снижают фоновые помехи и дублирование. Недостатком этих систем является то, что они немного медленнее автоматических и подвержены необъективности человеческого выбора. </a:t>
            </a:r>
          </a:p>
          <a:p>
            <a:endParaRPr lang="en-GB" dirty="0"/>
          </a:p>
          <a:p>
            <a:r>
              <a:rPr lang="ru-RU"/>
              <a:t>Автоматические системы определяют содержание и классифицируют информацию, полагаясь только на машинное распознавание. Результаты отображаются практически в режиме реального времени, но могут содержать большое количество фоновых помех, дублирования и несущественных новостей. </a:t>
            </a:r>
          </a:p>
          <a:p>
            <a:endParaRPr lang="en-GB" dirty="0"/>
          </a:p>
          <a:p>
            <a:r>
              <a:rPr lang="ru-RU"/>
              <a:t>Скрининг состоит в нахождении необходимого баланса между обеими системами и выборе значимой информации.</a:t>
            </a:r>
          </a:p>
          <a:p>
            <a:endParaRPr lang="en-GB" sz="1200" u="none" baseline="0" dirty="0">
              <a:latin typeface="Times" pitchFamily="18" charset="0"/>
            </a:endParaRPr>
          </a:p>
          <a:p>
            <a:r>
              <a:rPr lang="ru-RU" sz="1200" u="none" baseline="0">
                <a:latin typeface="Times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9777517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1143000"/>
            <a:ext cx="48577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/>
              <a:t>Здесь представлены основные агрегаторы сканирования и классификации информации для целей общественного здравоохранения. Теперь опишем каждый из них в отдельности.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059181" y="8977133"/>
            <a:ext cx="3105348" cy="472567"/>
          </a:xfrm>
          <a:prstGeom prst="rect">
            <a:avLst/>
          </a:prstGeom>
        </p:spPr>
        <p:txBody>
          <a:bodyPr lIns="94947" tIns="47474" rIns="94947" bIns="47474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6D8B0E-3EEE-4880-B001-DE49BCF3601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234754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1143000"/>
            <a:ext cx="48577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Программа Promed была создана в 1994 г. для мониторинга возникающих (новых) заболеваний. Она является модерируемым агрегатором с открытым доступом. У программы множество абонентов по всему миру.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Перед публикацией отчетов группа экспертов рассматривает и комментирует их, что придает им дополнительную достоверность. Веб-сайт Promed переведен на несколько языков, что позволяет получить доступ к различным новостям на языке оригинала.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571ED2-4B5D-4287-9D41-E7746ED3F02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892527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1143000"/>
            <a:ext cx="48577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GPHIN – это Глобальная сеть анализа в области общественного здоровья. Она была создана в 1997 г. канадской организацией PH Canada в сотрудничестве с ВОЗ. Система является модерируемой и имеет ограниченный доступ. </a:t>
            </a:r>
          </a:p>
          <a:p>
            <a:r>
              <a:rPr lang="ru-RU"/>
              <a:t>Она отслеживает потенциальные химические, биологические, радиологические и ядерные (ХБРЯ) угрозы общественному здоровью на глобальном уровне. Модераторами системы являются 10 аналитиков, работающих на 8 языках: английском, арабском, испанском, фарси, китайском, русском, португальском и французском. Для фильтрации информации в программе используется машинное обучение и естественная языковая обработка. Здесь ежедневно публикуется около 1500 статей.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571ED2-4B5D-4287-9D41-E7746ED3F02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220229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1143000"/>
            <a:ext cx="48577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Medisys – «СМИ-агрегатор», созданный в 2004 г. Совместным исследовательским центром Европейской комиссии. </a:t>
            </a:r>
          </a:p>
          <a:p>
            <a:r>
              <a:rPr lang="ru-RU"/>
              <a:t>Эта система представляет собой автоматический инструмент, обновляемый в режиме реального времени при появлении нового содержания. Она обнаруживает и систематизирует новости об инфекционных заболеваниях, а также о биотерроризме и химических угрозах. </a:t>
            </a:r>
          </a:p>
          <a:p>
            <a:r>
              <a:rPr lang="ru-RU"/>
              <a:t>Она поддерживает более 80 языков и предоставляет информационные панели и карты. Большинство новостей выпускается на английском, испанском и французском языках.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571ED2-4B5D-4287-9D41-E7746ED3F02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062376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1143000"/>
            <a:ext cx="48577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/>
              <a:t>HealthMap – автоматическая система в режиме реального времени, созданная в 2006 г. группой Детской больницы Бостона. Она работает круглосуточно и без выходных и распространяет информацию о вспышках заболеваний в зависимости от географического местоположения, времени, видов и возбудителя инфекции. HealthMap объединяет разнородные источники данных, включая новостные онлайн-агрегаторы, RSS-каналы, обсуждения с экспертами и подтвержденные официальные отчеты. Программа работает на девяти языках и отображает оповещения на картах.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571ED2-4B5D-4287-9D41-E7746ED3F02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908666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1143000"/>
            <a:ext cx="48577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571ED2-4B5D-4287-9D41-E7746ED3F02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980300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1143000"/>
            <a:ext cx="48577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/>
              <a:t>Flu Trackers – изначально открытый блог, созданный в 2006 г. В настоящий момент более 1000 пользователей публикуют в нем новости, статьи и информацию о мониторинге вспышек заболеваний. </a:t>
            </a:r>
          </a:p>
          <a:p>
            <a:r>
              <a:rPr lang="ru-RU" baseline="0"/>
              <a:t>Блог посвящен исключительно инфекционным заболеваниям. </a:t>
            </a:r>
          </a:p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571ED2-4B5D-4287-9D41-E7746ED3F02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682060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Эпидемический Анализ из Открытых Источников (EIOS) был разработан ВОЗ в сотрудничестве с Совместным исследовательским центром Европейской комиссии. Доступ к платформе ограничен. Платформа собирает информацию других систем и источников, включая </a:t>
            </a:r>
            <a:r>
              <a:rPr lang="ru-RU">
                <a:hlinkClick r:id="rId3"/>
              </a:rPr>
              <a:t>ProMED</a:t>
            </a:r>
            <a:r>
              <a:rPr lang="ru-RU"/>
              <a:t>, </a:t>
            </a:r>
            <a:r>
              <a:rPr lang="ru-RU">
                <a:hlinkClick r:id="rId4"/>
              </a:rPr>
              <a:t>HealthMap</a:t>
            </a:r>
            <a:r>
              <a:rPr lang="ru-RU"/>
              <a:t> и </a:t>
            </a:r>
            <a:r>
              <a:rPr lang="ru-RU">
                <a:hlinkClick r:id="rId5"/>
              </a:rPr>
              <a:t>Глобальную сеть анализа в области общественного здоровья (GPHIN)</a:t>
            </a:r>
            <a:r>
              <a:rPr lang="ru-RU"/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strike="noStrike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Основной задачей EIOS является объединение широкого спектра уже существующих систем и построение единого унифицированного инструмента, доступного множеству организаций.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strike="noStrike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Инструмент позволяет основным вовлеченным сторонам совместно использовать платформу и классифицировать все поступающие элементы.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C31188-EB0F-41C4-A4E2-ADE25AA12F0C}" type="slidenum">
              <a:rPr lang="it-IT" smtClean="0"/>
              <a:pPr>
                <a:defRPr/>
              </a:pPr>
              <a:t>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14664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1143000"/>
            <a:ext cx="48577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noProof="0" dirty="0"/>
              <a:t>Что такое надзор на основе показателей / событий? </a:t>
            </a:r>
          </a:p>
          <a:p>
            <a:endParaRPr lang="en-GB" noProof="0" dirty="0"/>
          </a:p>
          <a:p>
            <a:r>
              <a:rPr lang="ru-RU" noProof="0" dirty="0"/>
              <a:t>Надзор на основе показателей и надзор на основе событий – два различных, но взаимодополняющих компонента эпидемического анализа. Их основные различия касаются процессов, типа информации и источников.</a:t>
            </a:r>
          </a:p>
          <a:p>
            <a:endParaRPr lang="en-GB" noProof="0" dirty="0"/>
          </a:p>
          <a:p>
            <a:r>
              <a:rPr lang="ru-RU" noProof="0" dirty="0"/>
              <a:t>Надзор на основе показателей (НОП) – классический метод, основанный на регулярном сборе и интерпретации данных. Он опирается на такие источники, как дежурные, больничные или лабораторные данные, которые передаются в централизованную систему как на местном, так и на национальном или международном уровне. На европейском уровне НОП в основном полагается на данные Европейской системы надзора (</a:t>
            </a:r>
            <a:r>
              <a:rPr lang="ru-RU" noProof="0" dirty="0" err="1"/>
              <a:t>TESSy</a:t>
            </a:r>
            <a:r>
              <a:rPr lang="ru-RU" noProof="0" dirty="0"/>
              <a:t>). НОП является систематическим формальным процессом, предоставляющим официальную, подтвержденную, достоверную информацию. </a:t>
            </a:r>
          </a:p>
          <a:p>
            <a:endParaRPr lang="en-GB" noProof="0" dirty="0"/>
          </a:p>
          <a:p>
            <a:r>
              <a:rPr lang="ru-RU" noProof="0" dirty="0"/>
              <a:t>Надзор на основе событий (НОС) можно определить как ситуативное выявление неструктурированной информации, поступающей из множества источников. Этот процесс осуществляется быстро и основан на обнаружении в режиме реального времени. Источниками являются веб-агрегаторы, СМИ и социальные сети. Такой мониторинг позволяет выявлять редкие, нетипичные или неизвестные заболевания. НОС является важным компонентом эпидемического анализа, поскольку он сокращает традиционные механизмы </a:t>
            </a:r>
            <a:r>
              <a:rPr lang="ru-RU" noProof="0" dirty="0" err="1"/>
              <a:t>эпиднадзора</a:t>
            </a:r>
            <a:r>
              <a:rPr lang="ru-RU" noProof="0" dirty="0"/>
              <a:t> и позволяет ускорить выявление вспышек инфекционных заболеваний. </a:t>
            </a:r>
          </a:p>
          <a:p>
            <a:endParaRPr lang="fr-BE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571ED2-4B5D-4287-9D41-E7746ED3F02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163955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Теперь остановимся на социальных сетях и на том, как они используются в ежедневном скрининге. Использование социальных сетей сыграло важную роль в эпидемическом анализе, главным образом, благодаря своей актуальности и коллективному анализу.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C31188-EB0F-41C4-A4E2-ADE25AA12F0C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8709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/>
              <a:t>Использование Twitter или Facebook показало очень высокую эффективность в раннем выявлении в режиме реального времени.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baseline="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Как мы можем осуществлять ручной мониторинг социальных сетей?</a:t>
            </a:r>
          </a:p>
          <a:p>
            <a:r>
              <a:rPr lang="ru-RU"/>
              <a:t>ЕЦПКЗ подписан на примерно 100 аккаунтов в Twitter и 40 аккаунтов в Facebook. К тому же ЕЦПКЗ обозначил основные интересующие его аккаунты в Twitter и Facebook. </a:t>
            </a:r>
          </a:p>
          <a:p>
            <a:r>
              <a:rPr lang="ru-RU"/>
              <a:t>Проверка Twitter- или Facebook-аккаунтов небольших стран и территорий, не имеющих официальных веб-сайтов, является практичным способом получения актуальной информации. От 30 до 50% обнаруженных нами сигналов поступает из социальных сетей, в основном из Twitter. </a:t>
            </a:r>
          </a:p>
          <a:p>
            <a:r>
              <a:rPr lang="ru-RU"/>
              <a:t>Twitter может также использоваться в качестве инструмента для проверки события, обнаруженного с помощью традиционных средств массовой информации.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C31188-EB0F-41C4-A4E2-ADE25AA12F0C}" type="slidenum">
              <a:rPr lang="it-IT" smtClean="0"/>
              <a:pPr>
                <a:defRPr/>
              </a:pPr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123604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1143000"/>
            <a:ext cx="48577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Разумеется, основной задачей при работе с социальными сетями является фильтрация, анализ и проверка большого объема неструктурированных данных. </a:t>
            </a:r>
          </a:p>
          <a:p>
            <a:r>
              <a:rPr lang="ru-RU"/>
              <a:t>Одним из способов мониторинга такого количества данных является интеграция автоматизированного анализа метаданных.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571ED2-4B5D-4287-9D41-E7746ED3F02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06527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Эпидемический анализ в ЕЦПКЗ включает в себя автоматический мониторинг для выявления трендов по определенным темам или вспышкам заболеваний. Для этого используются социальные сети или аналитика запросов, где внимательно отслеживаются тренды по ключевым словам, хештегам и локализации. Внезапное увеличение количества сообщений о конкретном заболевании или тематике само по себе рассматривается как сигнал в процессе эпидемического анализа. Аналогичный принцип может быть применен и к числу поисковых запросов в онлайн энциклопедиях или поисковых системах.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C31188-EB0F-41C4-A4E2-ADE25AA12F0C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853962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ЕЦПКЗ разработал epitweetr, открытое программное обеспечение на языке R для достижения двух основных целей: </a:t>
            </a:r>
          </a:p>
          <a:p>
            <a:endParaRPr lang="en-GB" dirty="0"/>
          </a:p>
          <a:p>
            <a:pPr marL="228600" indent="-228600">
              <a:buFont typeface="+mj-lt"/>
              <a:buAutoNum type="arabicParenR"/>
            </a:pPr>
            <a:r>
              <a:rPr lang="ru-RU"/>
              <a:t>Автоматический мониторинг данных в Twitter для раннего выявления потенциальных угроз/событий по темам и географическим точкам.</a:t>
            </a:r>
          </a:p>
          <a:p>
            <a:pPr marL="228600" indent="-228600">
              <a:buFont typeface="+mj-lt"/>
              <a:buAutoNum type="arabicParenR"/>
            </a:pPr>
            <a:r>
              <a:rPr lang="ru-RU"/>
              <a:t>Изучение обобщенных данных из Twitter по времени, географическому местоположению и темам с помощью интерактивного интерфейса.</a:t>
            </a:r>
          </a:p>
          <a:p>
            <a:endParaRPr lang="en-GB" dirty="0"/>
          </a:p>
          <a:p>
            <a:r>
              <a:rPr lang="ru-RU"/>
              <a:t>Ручной и автоматический мониторинг социальных сетей следует рассматривать как дополнение к традиционным источникам эпидемического анализа.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C31188-EB0F-41C4-A4E2-ADE25AA12F0C}" type="slidenum">
              <a:rPr lang="it-IT" smtClean="0"/>
              <a:pPr>
                <a:defRPr/>
              </a:pPr>
              <a:t>44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983960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Font typeface="Wingdings" panose="05000000000000000000" pitchFamily="2" charset="2"/>
              <a:buNone/>
            </a:pPr>
            <a:r>
              <a:rPr lang="ru-RU"/>
              <a:t>Необходимо найти баланс между:</a:t>
            </a:r>
          </a:p>
          <a:p>
            <a:pPr marL="800100" indent="-171450" algn="l">
              <a:buFont typeface="Arial" panose="020B0604020202020204" pitchFamily="34" charset="0"/>
              <a:buChar char="•"/>
            </a:pPr>
            <a:r>
              <a:rPr lang="ru-RU"/>
              <a:t>Реактивностью: сократить время между обнаружением и распространением информации</a:t>
            </a:r>
          </a:p>
          <a:p>
            <a:pPr marL="800100" indent="-171450" algn="l">
              <a:buFont typeface="Arial" panose="020B0604020202020204" pitchFamily="34" charset="0"/>
              <a:buChar char="•"/>
            </a:pPr>
            <a:r>
              <a:rPr lang="ru-RU"/>
              <a:t>Чувствительностью: не пропускать сигналы тревоги</a:t>
            </a:r>
          </a:p>
          <a:p>
            <a:pPr marL="800100" indent="-171450" algn="l">
              <a:buFont typeface="Arial" panose="020B0604020202020204" pitchFamily="34" charset="0"/>
              <a:buChar char="•"/>
            </a:pPr>
            <a:r>
              <a:rPr lang="ru-RU"/>
              <a:t>Специфичностью: не создавать «ложных» сигналов тревоги</a:t>
            </a:r>
          </a:p>
          <a:p>
            <a:pPr marL="628650" indent="0" algn="l">
              <a:buFont typeface="Wingdings" panose="05000000000000000000" pitchFamily="2" charset="2"/>
              <a:buNone/>
            </a:pPr>
            <a:endParaRPr lang="fr-FR" dirty="0"/>
          </a:p>
          <a:p>
            <a:r>
              <a:rPr lang="ru-RU"/>
              <a:t>Теперь, когда все инструменты находятся в вашем распоряжении, вы точно не сможете пропустить важное событие. Если вы не заметили его в одном агрегаторе, вы найдете его в другом. </a:t>
            </a:r>
          </a:p>
          <a:p>
            <a:endParaRPr lang="en-GB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lang="ru-RU"/>
              <a:t>Обратите особое внимание на дублированные сигналы тревоги: заметьте, что это происходит не потому, что их передают два разных СМИ, а потому, что сигнал был подтвержден.</a:t>
            </a:r>
          </a:p>
          <a:p>
            <a:pPr marL="285750" indent="-285750" algn="l">
              <a:buFont typeface="Wingdings" panose="05000000000000000000" pitchFamily="2" charset="2"/>
              <a:buChar char="q"/>
            </a:pPr>
            <a:endParaRPr lang="fr-FR" dirty="0"/>
          </a:p>
          <a:p>
            <a:pPr marL="0" indent="0" algn="l">
              <a:buFont typeface="Wingdings" panose="05000000000000000000" pitchFamily="2" charset="2"/>
              <a:buNone/>
            </a:pPr>
            <a:r>
              <a:rPr lang="ru-RU"/>
              <a:t>Насколько это возможно, проводите скрининг на языке страны, в которой происходит событие. Используйте автоматические переводчики для доступа к информации у ее истоков.</a:t>
            </a:r>
          </a:p>
          <a:p>
            <a:pPr marL="0" indent="0" algn="l">
              <a:buFont typeface="Wingdings" panose="05000000000000000000" pitchFamily="2" charset="2"/>
              <a:buNone/>
            </a:pPr>
            <a:endParaRPr lang="en-GB" dirty="0"/>
          </a:p>
          <a:p>
            <a:pPr marL="0" indent="0" algn="l">
              <a:buFont typeface="Wingdings" panose="05000000000000000000" pitchFamily="2" charset="2"/>
              <a:buNone/>
            </a:pPr>
            <a:r>
              <a:rPr lang="ru-RU"/>
              <a:t>Всегда перепроверяйте дату отчета: в агрегаторах, передающих устаревшие новости, иногда возникают ошибки. </a:t>
            </a:r>
          </a:p>
          <a:p>
            <a:pPr marL="0" indent="0" algn="l">
              <a:buFont typeface="Wingdings" panose="05000000000000000000" pitchFamily="2" charset="2"/>
              <a:buNone/>
            </a:pPr>
            <a:endParaRPr lang="en-GB" dirty="0"/>
          </a:p>
          <a:p>
            <a:pPr marL="0" indent="0" algn="l">
              <a:buFont typeface="Wingdings" panose="05000000000000000000" pitchFamily="2" charset="2"/>
              <a:buNone/>
            </a:pPr>
            <a:r>
              <a:rPr lang="ru-RU"/>
              <a:t>Доверяйте своему опыту. Чем дольше вы занимаетесь скринингом, тем более эффективным он становится.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C31188-EB0F-41C4-A4E2-ADE25AA12F0C}" type="slidenum">
              <a:rPr lang="it-IT" smtClean="0"/>
              <a:pPr>
                <a:defRPr/>
              </a:pPr>
              <a:t>45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0289973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C31188-EB0F-41C4-A4E2-ADE25AA12F0C}" type="slidenum">
              <a:rPr lang="it-IT" smtClean="0"/>
              <a:pPr>
                <a:defRPr/>
              </a:pPr>
              <a:t>46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612109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C31188-EB0F-41C4-A4E2-ADE25AA12F0C}" type="slidenum">
              <a:rPr lang="it-IT" smtClean="0"/>
              <a:pPr>
                <a:defRPr/>
              </a:pPr>
              <a:t>47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873776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ru-RU" sz="1200" u="none">
                <a:latin typeface="Arial" charset="0"/>
                <a:cs typeface="Times New Roman" pitchFamily="18" charset="0"/>
              </a:rPr>
              <a:t>В данном блоке мы рассмотрели следующие темы:</a:t>
            </a:r>
          </a:p>
          <a:p>
            <a:pPr algn="l">
              <a:lnSpc>
                <a:spcPct val="100000"/>
              </a:lnSpc>
              <a:spcBef>
                <a:spcPct val="0"/>
              </a:spcBef>
            </a:pPr>
            <a:endParaRPr lang="it-IT" sz="1200" u="none" dirty="0">
              <a:latin typeface="Arial" charset="0"/>
              <a:cs typeface="Times New Roman" pitchFamily="18" charset="0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sz="1200" u="none">
                <a:latin typeface="Arial" charset="0"/>
                <a:cs typeface="Times New Roman" pitchFamily="18" charset="0"/>
              </a:rPr>
              <a:t> Определение скрининга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sz="1200" u="none">
                <a:latin typeface="Arial" charset="0"/>
                <a:cs typeface="Times New Roman" pitchFamily="18" charset="0"/>
              </a:rPr>
              <a:t> Надзор на основе показателей (НОП)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sz="1200" u="none">
                <a:latin typeface="Arial" charset="0"/>
                <a:cs typeface="Times New Roman" pitchFamily="18" charset="0"/>
              </a:rPr>
              <a:t> Надзор на основе событий (НОС)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sz="1200" u="none">
                <a:latin typeface="Arial" charset="0"/>
                <a:cs typeface="Times New Roman" pitchFamily="18" charset="0"/>
              </a:rPr>
              <a:t> Источники эпидемического анализа</a:t>
            </a:r>
          </a:p>
          <a:p>
            <a:endParaRPr lang="en-GB" dirty="0"/>
          </a:p>
          <a:p>
            <a:endParaRPr lang="en-GB" dirty="0"/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</a:pPr>
            <a:r>
              <a:rPr lang="ru-RU" sz="1200" b="1" u="none" noProof="1">
                <a:solidFill>
                  <a:schemeClr val="bg1"/>
                </a:solidFill>
                <a:latin typeface="Arial" charset="0"/>
              </a:rPr>
              <a:t>Теперь вам понятно: </a:t>
            </a: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</a:pPr>
            <a:r>
              <a:rPr lang="ru-RU" sz="1200" u="none" noProof="1">
                <a:latin typeface="Arial" charset="0"/>
                <a:cs typeface="Times New Roman" pitchFamily="18" charset="0"/>
              </a:rPr>
              <a:t>Почему мы пользуемся и НОП, и НОС</a:t>
            </a: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</a:pPr>
            <a:r>
              <a:rPr lang="ru-RU" sz="1200" u="none" noProof="1">
                <a:latin typeface="Arial" charset="0"/>
                <a:cs typeface="Times New Roman" pitchFamily="18" charset="0"/>
              </a:rPr>
              <a:t>Каковы преимущества и недостатки этих систем</a:t>
            </a: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</a:pPr>
            <a:endParaRPr lang="it-IT" sz="1200" u="none" noProof="1">
              <a:latin typeface="Arial" charset="0"/>
              <a:cs typeface="Times New Roman" pitchFamily="18" charset="0"/>
            </a:endParaRP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</a:pPr>
            <a:r>
              <a:rPr lang="ru-RU" sz="1200" u="none" noProof="1">
                <a:latin typeface="Arial" charset="0"/>
                <a:cs typeface="Times New Roman" pitchFamily="18" charset="0"/>
              </a:rPr>
              <a:t>Каковы источники скрининга</a:t>
            </a: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</a:pPr>
            <a:r>
              <a:rPr lang="ru-RU" sz="1200" u="none" noProof="1">
                <a:latin typeface="Arial" charset="0"/>
                <a:cs typeface="Times New Roman" pitchFamily="18" charset="0"/>
              </a:rPr>
              <a:t>Что такое веб-агрегаторы</a:t>
            </a: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</a:pPr>
            <a:r>
              <a:rPr lang="ru-RU" sz="1200" u="none" noProof="1">
                <a:latin typeface="Arial" charset="0"/>
              </a:rPr>
              <a:t>Как использовать социальные сети в процессе скрининга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C31188-EB0F-41C4-A4E2-ADE25AA12F0C}" type="slidenum">
              <a:rPr lang="it-IT" smtClean="0"/>
              <a:pPr>
                <a:defRPr/>
              </a:pPr>
              <a:t>48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016754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dirty="0"/>
          </a:p>
        </p:txBody>
      </p:sp>
      <p:sp>
        <p:nvSpPr>
          <p:cNvPr id="35844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08154E-F4DD-4512-9594-CDA9054993DD}" type="slidenum">
              <a:rPr lang="it-IT" smtClean="0"/>
              <a:pPr/>
              <a:t>49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121250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1143000"/>
            <a:ext cx="48577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/>
          </a:p>
          <a:p>
            <a:pPr eaLnBrk="1" hangingPunct="1"/>
            <a:r>
              <a:rPr lang="ru-RU"/>
              <a:t>Как было сказано ранее, НОП является систематическим формальным процессом, предоставляющим официальную, подтвержденную, достоверную информацию. Он позволяет выявлять нестандартные </a:t>
            </a:r>
            <a:r>
              <a:rPr lang="ru-RU" b="1"/>
              <a:t>формы</a:t>
            </a:r>
            <a:r>
              <a:rPr lang="ru-RU"/>
              <a:t> заболеваний путем анализа общих показателей. Однако оно не может выявить редкие или новые события. Недостатки НОП заключаются в том, что он, как правило, является медленным и не позволяет обнаружить неизвестные заболевания. </a:t>
            </a:r>
          </a:p>
          <a:p>
            <a:pPr eaLnBrk="1" hangingPunct="1"/>
            <a:endParaRPr lang="en-GB" dirty="0"/>
          </a:p>
          <a:p>
            <a:pPr eaLnBrk="1" hangingPunct="1"/>
            <a:r>
              <a:rPr lang="ru-RU"/>
              <a:t>Надзор на основе событий (НОС) является более оперативным, чем НОП. Это позволяет быстрее выявлять необычные события в области здоровья. С помощью онлайн-СМИ, научных блогов или социальных сетей мы можем получить доступ к неограниченному количеству информации в режиме реального времени. Следует признать, что СМИ часто первыми узнают о неожиданных событиях или вспышках заболеваний, и эта информация может быть использована для раннего предупреждения учреждений общественного здравоохранения. Использование НОС также является путем выполнения требований ММСП, т. к. они расширяют возможности выявления и информирования о событиях, которые могут вызвать чрезвычайные ситуации в области общественного здоровья международного значения. НОС следует рассматривать как дополнение к НОП. Они оба используются в эпидемическом анализе. </a:t>
            </a:r>
          </a:p>
          <a:p>
            <a:pPr eaLnBrk="1" hangingPunct="1"/>
            <a:endParaRPr lang="en-GB" dirty="0"/>
          </a:p>
          <a:p>
            <a:pPr eaLnBrk="1" hangingPunct="1"/>
            <a:r>
              <a:rPr lang="ru-RU"/>
              <a:t>Одним из недостатков НОС является то, что информация не всегда является официальной и требует дополнительной проверки. </a:t>
            </a:r>
          </a:p>
          <a:p>
            <a:pPr eaLnBrk="1" hangingPunct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72855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C31188-EB0F-41C4-A4E2-ADE25AA12F0C}" type="slidenum">
              <a:rPr lang="it-IT" smtClean="0"/>
              <a:pPr>
                <a:defRPr/>
              </a:pPr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987801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C31188-EB0F-41C4-A4E2-ADE25AA12F0C}" type="slidenum">
              <a:rPr lang="it-IT" smtClean="0"/>
              <a:pPr>
                <a:defRPr/>
              </a:pPr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30787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Итак, откуда мы берем информацию для скрининга? </a:t>
            </a:r>
          </a:p>
          <a:p>
            <a:endParaRPr lang="en-GB" dirty="0"/>
          </a:p>
          <a:p>
            <a:r>
              <a:rPr lang="ru-RU" dirty="0"/>
              <a:t>Существуют четыре основных типа источников: </a:t>
            </a:r>
          </a:p>
          <a:p>
            <a:endParaRPr lang="en-GB" dirty="0"/>
          </a:p>
          <a:p>
            <a:pPr marL="171450" indent="-171450">
              <a:buFont typeface="Arial" panose="020B0604020202020204" pitchFamily="34" charset="0"/>
              <a:buChar char="‒"/>
            </a:pPr>
            <a:r>
              <a:rPr lang="ru-RU" dirty="0"/>
              <a:t>Национальные или региональные системы надзора</a:t>
            </a:r>
          </a:p>
          <a:p>
            <a:pPr marL="171450" indent="-171450">
              <a:buFont typeface="Arial" panose="020B0604020202020204" pitchFamily="34" charset="0"/>
              <a:buChar char="‒"/>
            </a:pPr>
            <a:r>
              <a:rPr lang="ru-RU" dirty="0"/>
              <a:t>Ограниченные платформы</a:t>
            </a:r>
          </a:p>
          <a:p>
            <a:pPr marL="171450" indent="-171450">
              <a:buFont typeface="Arial" panose="020B0604020202020204" pitchFamily="34" charset="0"/>
              <a:buChar char="‒"/>
            </a:pPr>
            <a:r>
              <a:rPr lang="ru-RU" dirty="0"/>
              <a:t>Открытые официальные источники</a:t>
            </a:r>
          </a:p>
          <a:p>
            <a:pPr marL="171450" indent="-171450">
              <a:buFont typeface="Arial" panose="020B0604020202020204" pitchFamily="34" charset="0"/>
              <a:buChar char="‒"/>
            </a:pPr>
            <a:r>
              <a:rPr lang="ru-RU" dirty="0"/>
              <a:t>Неформальные источники</a:t>
            </a:r>
          </a:p>
          <a:p>
            <a:endParaRPr lang="en-GB" dirty="0"/>
          </a:p>
          <a:p>
            <a:r>
              <a:rPr lang="ru-RU" dirty="0"/>
              <a:t>Теперь опишем каждый тип источников.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C31188-EB0F-41C4-A4E2-ADE25AA12F0C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79633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Обратимся к первому типу источников: </a:t>
            </a:r>
          </a:p>
          <a:p>
            <a:pPr marL="171450" indent="-171450">
              <a:buFont typeface="Arial" panose="020B0604020202020204" pitchFamily="34" charset="0"/>
              <a:buChar char="‒"/>
            </a:pPr>
            <a:r>
              <a:rPr lang="ru-RU"/>
              <a:t>Национальные или региональные системы надзора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C31188-EB0F-41C4-A4E2-ADE25AA12F0C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695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 userDrawn="1"/>
        </p:nvSpPr>
        <p:spPr bwMode="auto">
          <a:xfrm>
            <a:off x="0" y="0"/>
            <a:ext cx="7868483" cy="66738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DDDDD"/>
              </a:gs>
            </a:gsLst>
            <a:path path="circle">
              <a:fillToRect l="100000" b="100000"/>
            </a:path>
            <a:tileRect t="-100000" r="-100000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lIns="82058" tIns="41029" rIns="82058" bIns="41029" anchor="ctr"/>
          <a:lstStyle/>
          <a:p>
            <a:pPr>
              <a:defRPr/>
            </a:pPr>
            <a:endParaRPr lang="it-IT"/>
          </a:p>
        </p:txBody>
      </p:sp>
      <p:sp>
        <p:nvSpPr>
          <p:cNvPr id="5" name="Rettangolo 4"/>
          <p:cNvSpPr/>
          <p:nvPr userDrawn="1"/>
        </p:nvSpPr>
        <p:spPr bwMode="auto">
          <a:xfrm>
            <a:off x="7868483" y="895350"/>
            <a:ext cx="2932867" cy="5962650"/>
          </a:xfrm>
          <a:prstGeom prst="rect">
            <a:avLst/>
          </a:prstGeom>
          <a:gradFill flip="none" rotWithShape="1">
            <a:gsLst>
              <a:gs pos="0">
                <a:srgbClr val="69AE23">
                  <a:alpha val="50000"/>
                </a:srgbClr>
              </a:gs>
              <a:gs pos="39999">
                <a:srgbClr val="69AE23"/>
              </a:gs>
            </a:gsLst>
            <a:lin ang="16200000" scaled="1"/>
            <a:tileRect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255032" y="641351"/>
            <a:ext cx="7379048" cy="21574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3800" b="1">
                <a:solidFill>
                  <a:srgbClr val="69AE2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1910" y="2890838"/>
            <a:ext cx="7362170" cy="1752600"/>
          </a:xfrm>
          <a:prstGeom prst="rect">
            <a:avLst/>
          </a:prstGeom>
          <a:ln/>
        </p:spPr>
        <p:txBody>
          <a:bodyPr lIns="91440" tIns="45720" rIns="91440" bIns="45720"/>
          <a:lstStyle>
            <a:lvl1pPr marL="0" indent="0" algn="l">
              <a:buFont typeface="Wingdings" pitchFamily="2" charset="2"/>
              <a:buNone/>
              <a:tabLst/>
              <a:defRPr sz="2400" b="0"/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-270034" y="228600"/>
            <a:ext cx="9721215" cy="1143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5760720" y="2804652"/>
            <a:ext cx="5040630" cy="3505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800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232" y="4406905"/>
            <a:ext cx="918114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232" y="2906713"/>
            <a:ext cx="9181148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  <a:lvl6pPr marL="2285943" indent="0">
              <a:buNone/>
              <a:defRPr sz="1400"/>
            </a:lvl6pPr>
            <a:lvl7pPr marL="2743131" indent="0">
              <a:buNone/>
              <a:defRPr sz="1400"/>
            </a:lvl7pPr>
            <a:lvl8pPr marL="3200320" indent="0">
              <a:buNone/>
              <a:defRPr sz="1400"/>
            </a:lvl8pPr>
            <a:lvl9pPr marL="3657509" indent="0">
              <a:buNone/>
              <a:defRPr sz="1400"/>
            </a:lvl9pPr>
          </a:lstStyle>
          <a:p>
            <a:pPr lvl="0"/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7B390-8B16-4CE1-83AC-BA9057657E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9432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-270034" y="228600"/>
            <a:ext cx="9721215" cy="1143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4621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9790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ttore 1 10"/>
          <p:cNvCxnSpPr>
            <a:cxnSpLocks noChangeShapeType="1"/>
          </p:cNvCxnSpPr>
          <p:nvPr userDrawn="1"/>
        </p:nvCxnSpPr>
        <p:spPr bwMode="auto">
          <a:xfrm>
            <a:off x="0" y="1162050"/>
            <a:ext cx="10801350" cy="0"/>
          </a:xfrm>
          <a:prstGeom prst="line">
            <a:avLst/>
          </a:prstGeom>
          <a:noFill/>
          <a:ln w="12700" algn="ctr">
            <a:solidFill>
              <a:srgbClr val="69AE23"/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2407959002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4088" y="4012163"/>
            <a:ext cx="9568125" cy="1794912"/>
          </a:xfrm>
        </p:spPr>
        <p:txBody>
          <a:bodyPr anchor="ctr">
            <a:normAutofit/>
          </a:bodyPr>
          <a:lstStyle>
            <a:lvl1pPr algn="l">
              <a:defRPr sz="3544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74088" y="3312000"/>
            <a:ext cx="9568125" cy="504000"/>
          </a:xfrm>
        </p:spPr>
        <p:txBody>
          <a:bodyPr>
            <a:normAutofit/>
          </a:bodyPr>
          <a:lstStyle>
            <a:lvl1pPr marL="0" indent="0" algn="l">
              <a:buNone/>
              <a:defRPr sz="2126" baseline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05033" indent="0" algn="ctr">
              <a:buNone/>
              <a:defRPr sz="1772"/>
            </a:lvl2pPr>
            <a:lvl3pPr marL="810067" indent="0" algn="ctr">
              <a:buNone/>
              <a:defRPr sz="1595"/>
            </a:lvl3pPr>
            <a:lvl4pPr marL="1215100" indent="0" algn="ctr">
              <a:buNone/>
              <a:defRPr sz="1417"/>
            </a:lvl4pPr>
            <a:lvl5pPr marL="1620134" indent="0" algn="ctr">
              <a:buNone/>
              <a:defRPr sz="1417"/>
            </a:lvl5pPr>
            <a:lvl6pPr marL="2025167" indent="0" algn="ctr">
              <a:buNone/>
              <a:defRPr sz="1417"/>
            </a:lvl6pPr>
            <a:lvl7pPr marL="2430201" indent="0" algn="ctr">
              <a:buNone/>
              <a:defRPr sz="1417"/>
            </a:lvl7pPr>
            <a:lvl8pPr marL="2835234" indent="0" algn="ctr">
              <a:buNone/>
              <a:defRPr sz="1417"/>
            </a:lvl8pPr>
            <a:lvl9pPr marL="3240268" indent="0" algn="ctr">
              <a:buNone/>
              <a:defRPr sz="1417"/>
            </a:lvl9pPr>
          </a:lstStyle>
          <a:p>
            <a:r>
              <a:rPr lang="ru-RU"/>
              <a:t>Европейский центр профилактики и контроля заболеваний </a:t>
            </a:r>
          </a:p>
        </p:txBody>
      </p:sp>
    </p:spTree>
    <p:extLst>
      <p:ext uri="{BB962C8B-B14F-4D97-AF65-F5344CB8AC3E}">
        <p14:creationId xmlns:p14="http://schemas.microsoft.com/office/powerpoint/2010/main" val="2156064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725" y="223936"/>
            <a:ext cx="9173163" cy="951722"/>
          </a:xfrm>
        </p:spPr>
        <p:txBody>
          <a:bodyPr>
            <a:normAutofit/>
          </a:bodyPr>
          <a:lstStyle>
            <a:lvl1pPr>
              <a:defRPr sz="2835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725" y="1474237"/>
            <a:ext cx="10057661" cy="4702726"/>
          </a:xfrm>
        </p:spPr>
        <p:txBody>
          <a:bodyPr/>
          <a:lstStyle>
            <a:lvl1pPr marL="0" indent="0"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2725" y="6475542"/>
            <a:ext cx="6851558" cy="365125"/>
          </a:xfrm>
        </p:spPr>
        <p:txBody>
          <a:bodyPr/>
          <a:lstStyle>
            <a:lvl1pPr algn="l">
              <a:defRPr sz="886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10082" y="6475543"/>
            <a:ext cx="24303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F9E29A8E-A0F1-419A-8E8B-A78BF9C70DE8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16524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574088" y="4012163"/>
            <a:ext cx="9568125" cy="1794912"/>
          </a:xfrm>
        </p:spPr>
        <p:txBody>
          <a:bodyPr anchor="ctr">
            <a:normAutofit/>
          </a:bodyPr>
          <a:lstStyle>
            <a:lvl1pPr algn="l">
              <a:defRPr sz="3544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10082" y="6475543"/>
            <a:ext cx="24303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F9E29A8E-A0F1-419A-8E8B-A78BF9C70DE8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22989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339A-AD4C-4299-B676-C4ADA05616EE}" type="datetime1">
              <a:rPr lang="en-GB" smtClean="0"/>
              <a:t>22/03/2021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29A8E-A0F1-419A-8E8B-A78BF9C70D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33631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7190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ttore 1 10"/>
          <p:cNvCxnSpPr>
            <a:cxnSpLocks noChangeShapeType="1"/>
          </p:cNvCxnSpPr>
          <p:nvPr userDrawn="1"/>
        </p:nvCxnSpPr>
        <p:spPr bwMode="auto">
          <a:xfrm>
            <a:off x="0" y="1162050"/>
            <a:ext cx="10801350" cy="0"/>
          </a:xfrm>
          <a:prstGeom prst="line">
            <a:avLst/>
          </a:prstGeom>
          <a:noFill/>
          <a:ln w="12700" algn="ctr">
            <a:solidFill>
              <a:srgbClr val="69AE23"/>
            </a:solidFill>
            <a:round/>
            <a:headEnd/>
            <a:tailEnd/>
          </a:ln>
        </p:spPr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041" y="1295400"/>
            <a:ext cx="10113140" cy="46307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it-IT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8344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232" y="4406901"/>
            <a:ext cx="9181148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232" y="2906713"/>
            <a:ext cx="9181148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365421" y="6507164"/>
            <a:ext cx="2053381" cy="2682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AF9117-0C3D-4C9E-973F-E5A155CD1B3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0491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48" y="142875"/>
            <a:ext cx="9526191" cy="719138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2548" y="1079501"/>
            <a:ext cx="4928116" cy="50133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0686" y="1079501"/>
            <a:ext cx="4928116" cy="50133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en-GB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365421" y="6507164"/>
            <a:ext cx="2053381" cy="2682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11976-F7D4-405D-A01F-78D826E44D8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99218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68" y="274638"/>
            <a:ext cx="9721215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68" y="1535113"/>
            <a:ext cx="477247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0068" y="2174875"/>
            <a:ext cx="477247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936" y="1535113"/>
            <a:ext cx="477434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936" y="2174875"/>
            <a:ext cx="477434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en-GB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365421" y="6507164"/>
            <a:ext cx="2053381" cy="2682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B5BB4F-15D7-4E7A-AEAB-1BA312011D5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77492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48" y="142875"/>
            <a:ext cx="9526191" cy="719138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3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365421" y="6507164"/>
            <a:ext cx="2053381" cy="2682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434D8-5FDF-4A7F-8F6E-0A16C6083F7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65560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365421" y="6507164"/>
            <a:ext cx="2053381" cy="2682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3CAEC-E93D-4ABA-9F25-E9D8444478F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87354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68" y="273050"/>
            <a:ext cx="3553570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3028" y="273051"/>
            <a:ext cx="6038255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0068" y="1435101"/>
            <a:ext cx="3553570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365421" y="6507164"/>
            <a:ext cx="2053381" cy="2682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267E1-1C2B-49D5-8DAF-25466893973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40057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7140" y="4800600"/>
            <a:ext cx="648081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7140" y="612775"/>
            <a:ext cx="648081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7140" y="5367338"/>
            <a:ext cx="648081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365421" y="6507164"/>
            <a:ext cx="2053381" cy="2682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9F69E-3E05-4127-AE77-C62DDD5101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60195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-270034" y="228600"/>
            <a:ext cx="9721215" cy="1143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7459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-270034" y="228600"/>
            <a:ext cx="9721215" cy="1143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5760720" y="2804652"/>
            <a:ext cx="5040630" cy="3505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031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ttore 1 10"/>
          <p:cNvCxnSpPr>
            <a:cxnSpLocks noChangeShapeType="1"/>
          </p:cNvCxnSpPr>
          <p:nvPr userDrawn="1"/>
        </p:nvCxnSpPr>
        <p:spPr bwMode="auto">
          <a:xfrm>
            <a:off x="0" y="1162050"/>
            <a:ext cx="10801350" cy="0"/>
          </a:xfrm>
          <a:prstGeom prst="line">
            <a:avLst/>
          </a:prstGeom>
          <a:noFill/>
          <a:ln w="12700" algn="ctr">
            <a:solidFill>
              <a:srgbClr val="69AE23"/>
            </a:solidFill>
            <a:round/>
            <a:headEnd/>
            <a:tailEnd/>
          </a:ln>
        </p:spPr>
      </p:cxnSp>
    </p:spTree>
  </p:cSld>
  <p:clrMapOvr>
    <a:masterClrMapping/>
  </p:clrMapOvr>
  <p:transition>
    <p:wipe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726" y="223936"/>
            <a:ext cx="9173163" cy="951722"/>
          </a:xfrm>
        </p:spPr>
        <p:txBody>
          <a:bodyPr>
            <a:normAutofit/>
          </a:bodyPr>
          <a:lstStyle>
            <a:lvl1pPr>
              <a:defRPr sz="24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725" y="1474237"/>
            <a:ext cx="10057661" cy="4702726"/>
          </a:xfrm>
        </p:spPr>
        <p:txBody>
          <a:bodyPr/>
          <a:lstStyle>
            <a:lvl1pPr marL="0" indent="0"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2726" y="6475543"/>
            <a:ext cx="6851558" cy="365125"/>
          </a:xfrm>
        </p:spPr>
        <p:txBody>
          <a:bodyPr/>
          <a:lstStyle>
            <a:lvl1pPr algn="l">
              <a:defRPr sz="75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10082" y="6475544"/>
            <a:ext cx="24303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F9E29A8E-A0F1-419A-8E8B-A78BF9C70DE8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itle 1"/>
          <p:cNvSpPr txBox="1">
            <a:spLocks/>
          </p:cNvSpPr>
          <p:nvPr userDrawn="1"/>
        </p:nvSpPr>
        <p:spPr bwMode="auto">
          <a:xfrm>
            <a:off x="290663" y="6564316"/>
            <a:ext cx="9989373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>
              <a:lnSpc>
                <a:spcPct val="90000"/>
              </a:lnSpc>
              <a:defRPr/>
            </a:pPr>
            <a:endParaRPr lang="en-GB" sz="105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286335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574088" y="4012163"/>
            <a:ext cx="9568125" cy="1794912"/>
          </a:xfrm>
        </p:spPr>
        <p:txBody>
          <a:bodyPr anchor="ctr">
            <a:normAutofit/>
          </a:bodyPr>
          <a:lstStyle>
            <a:lvl1pPr algn="l">
              <a:defRPr sz="30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10082" y="6475544"/>
            <a:ext cx="24303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F9E29A8E-A0F1-419A-8E8B-A78BF9C70DE8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54496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725" y="4320016"/>
            <a:ext cx="9721215" cy="1941811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8351759" y="6492877"/>
            <a:ext cx="24303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1BADC369-0B83-4D7D-B9EE-83CF3E00D2B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56745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727" y="223936"/>
            <a:ext cx="8708410" cy="951722"/>
          </a:xfrm>
        </p:spPr>
        <p:txBody>
          <a:bodyPr>
            <a:normAutofit/>
          </a:bodyPr>
          <a:lstStyle>
            <a:lvl1pPr>
              <a:defRPr sz="32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726" y="1474237"/>
            <a:ext cx="10057661" cy="4702726"/>
          </a:xfrm>
        </p:spPr>
        <p:txBody>
          <a:bodyPr/>
          <a:lstStyle>
            <a:lvl1pPr marL="0" indent="0"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2727" y="6475545"/>
            <a:ext cx="6851558" cy="365125"/>
          </a:xfrm>
        </p:spPr>
        <p:txBody>
          <a:bodyPr/>
          <a:lstStyle>
            <a:lvl1pPr algn="l">
              <a:defRPr sz="1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10082" y="6475546"/>
            <a:ext cx="24303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F9E29A8E-A0F1-419A-8E8B-A78BF9C70DE8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03301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365421" y="6507164"/>
            <a:ext cx="2053381" cy="2682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3CAEC-E93D-4ABA-9F25-E9D8444478F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45151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resentation_Template_Title_n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8"/>
            <a:ext cx="10801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/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8768599" y="504825"/>
            <a:ext cx="1492687" cy="113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1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2549" y="3598863"/>
            <a:ext cx="9989374" cy="514350"/>
          </a:xfrm>
        </p:spPr>
        <p:txBody>
          <a:bodyPr/>
          <a:lstStyle>
            <a:lvl1pPr>
              <a:defRPr sz="45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2549" y="4318004"/>
            <a:ext cx="9989374" cy="1006475"/>
          </a:xfrm>
        </p:spPr>
        <p:txBody>
          <a:bodyPr/>
          <a:lstStyle>
            <a:lvl1pPr marL="0" indent="0">
              <a:defRPr sz="5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7030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GB" dirty="0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685D6E-437C-41ED-8F33-19D8F180FF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13573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85D6E-437C-41ED-8F33-19D8F180FF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26775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232" y="4406902"/>
            <a:ext cx="9181148" cy="1362075"/>
          </a:xfrm>
        </p:spPr>
        <p:txBody>
          <a:bodyPr/>
          <a:lstStyle>
            <a:lvl1pPr algn="l">
              <a:defRPr sz="56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232" y="2906717"/>
            <a:ext cx="9181148" cy="1500187"/>
          </a:xfrm>
        </p:spPr>
        <p:txBody>
          <a:bodyPr anchor="b"/>
          <a:lstStyle>
            <a:lvl1pPr marL="0" indent="0">
              <a:buNone/>
              <a:defRPr sz="2800"/>
            </a:lvl1pPr>
            <a:lvl2pPr marL="640080" indent="0">
              <a:buNone/>
              <a:defRPr sz="2500"/>
            </a:lvl2pPr>
            <a:lvl3pPr marL="1280160" indent="0">
              <a:buNone/>
              <a:defRPr sz="2200"/>
            </a:lvl3pPr>
            <a:lvl4pPr marL="1920240" indent="0">
              <a:buNone/>
              <a:defRPr sz="2000"/>
            </a:lvl4pPr>
            <a:lvl5pPr marL="2560320" indent="0">
              <a:buNone/>
              <a:defRPr sz="2000"/>
            </a:lvl5pPr>
            <a:lvl6pPr marL="3200400" indent="0">
              <a:buNone/>
              <a:defRPr sz="2000"/>
            </a:lvl6pPr>
            <a:lvl7pPr marL="3840480" indent="0">
              <a:buNone/>
              <a:defRPr sz="2000"/>
            </a:lvl7pPr>
            <a:lvl8pPr marL="4480560" indent="0">
              <a:buNone/>
              <a:defRPr sz="2000"/>
            </a:lvl8pPr>
            <a:lvl9pPr marL="512064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685D6E-437C-41ED-8F33-19D8F180FF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355928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2550" y="1079501"/>
            <a:ext cx="4944995" cy="516255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07568" y="1079501"/>
            <a:ext cx="4946869" cy="516255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endParaRPr lang="en-GB" dirty="0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685D6E-437C-41ED-8F33-19D8F180FF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2415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ttore 1 10"/>
          <p:cNvCxnSpPr>
            <a:cxnSpLocks noChangeShapeType="1"/>
          </p:cNvCxnSpPr>
          <p:nvPr userDrawn="1"/>
        </p:nvCxnSpPr>
        <p:spPr bwMode="auto">
          <a:xfrm>
            <a:off x="0" y="1162050"/>
            <a:ext cx="10801350" cy="0"/>
          </a:xfrm>
          <a:prstGeom prst="line">
            <a:avLst/>
          </a:prstGeom>
          <a:noFill/>
          <a:ln w="12700" algn="ctr">
            <a:solidFill>
              <a:srgbClr val="69AE23"/>
            </a:solidFill>
            <a:round/>
            <a:headEnd/>
            <a:tailEnd/>
          </a:ln>
        </p:spPr>
      </p:cxn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539750" y="6356350"/>
            <a:ext cx="252095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690938" y="6356350"/>
            <a:ext cx="34194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7740650" y="6356350"/>
            <a:ext cx="252095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C0B14F-DCF9-47AF-A7C1-9E6814DB6D6F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  <p:transition>
    <p:wipe dir="r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68" y="274638"/>
            <a:ext cx="9721215" cy="1143000"/>
          </a:xfrm>
        </p:spPr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70" y="1535115"/>
            <a:ext cx="4772472" cy="639762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0070" y="2174876"/>
            <a:ext cx="4772472" cy="3951288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941" y="1535115"/>
            <a:ext cx="4774346" cy="639762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941" y="2174876"/>
            <a:ext cx="4774346" cy="3951288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endParaRPr lang="en-GB" dirty="0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685D6E-437C-41ED-8F33-19D8F180FF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137464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685D6E-437C-41ED-8F33-19D8F180FF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240460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685D6E-437C-41ED-8F33-19D8F180FF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70985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70" y="273050"/>
            <a:ext cx="3553570" cy="1162050"/>
          </a:xfrm>
        </p:spPr>
        <p:txBody>
          <a:bodyPr anchor="b"/>
          <a:lstStyle>
            <a:lvl1pPr algn="l">
              <a:defRPr sz="2800" b="1"/>
            </a:lvl1pPr>
          </a:lstStyle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3029" y="273054"/>
            <a:ext cx="6038256" cy="5853113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0070" y="1435102"/>
            <a:ext cx="3553570" cy="4691063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endParaRPr lang="en-US" dirty="0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685D6E-437C-41ED-8F33-19D8F180FF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3218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7140" y="4800602"/>
            <a:ext cx="6480810" cy="566738"/>
          </a:xfrm>
        </p:spPr>
        <p:txBody>
          <a:bodyPr anchor="b"/>
          <a:lstStyle>
            <a:lvl1pPr algn="l">
              <a:defRPr sz="2800" b="1"/>
            </a:lvl1pPr>
          </a:lstStyle>
          <a:p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7140" y="612775"/>
            <a:ext cx="6480810" cy="4114800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7140" y="5367340"/>
            <a:ext cx="6480810" cy="804862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endParaRPr lang="en-US" dirty="0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685D6E-437C-41ED-8F33-19D8F180FF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95443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endParaRPr lang="en-GB" dirty="0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685D6E-437C-41ED-8F33-19D8F180FF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26623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37872" y="142879"/>
            <a:ext cx="2516565" cy="6099175"/>
          </a:xfrm>
        </p:spPr>
        <p:txBody>
          <a:bodyPr vert="eaVert"/>
          <a:lstStyle/>
          <a:p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2551" y="142879"/>
            <a:ext cx="7375298" cy="6099175"/>
          </a:xfrm>
        </p:spPr>
        <p:txBody>
          <a:bodyPr vert="eaVert"/>
          <a:lstStyle/>
          <a:p>
            <a:pPr lvl="0"/>
            <a:endParaRPr lang="en-GB" dirty="0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685D6E-437C-41ED-8F33-19D8F180FF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067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4088" y="4012163"/>
            <a:ext cx="9568125" cy="1794912"/>
          </a:xfrm>
        </p:spPr>
        <p:txBody>
          <a:bodyPr anchor="ctr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74088" y="3312000"/>
            <a:ext cx="9568125" cy="504000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ru-RU"/>
              <a:t>Европейский центр профилактики и контроля заболеваний </a:t>
            </a:r>
          </a:p>
        </p:txBody>
      </p:sp>
    </p:spTree>
    <p:extLst>
      <p:ext uri="{BB962C8B-B14F-4D97-AF65-F5344CB8AC3E}">
        <p14:creationId xmlns:p14="http://schemas.microsoft.com/office/powerpoint/2010/main" val="2735490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729" y="223936"/>
            <a:ext cx="8708410" cy="951722"/>
          </a:xfrm>
        </p:spPr>
        <p:txBody>
          <a:bodyPr>
            <a:normAutofit/>
          </a:bodyPr>
          <a:lstStyle>
            <a:lvl1pPr>
              <a:defRPr sz="28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726" y="1474237"/>
            <a:ext cx="10057661" cy="4702726"/>
          </a:xfrm>
        </p:spPr>
        <p:txBody>
          <a:bodyPr/>
          <a:lstStyle>
            <a:lvl1pPr marL="0" indent="0"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2729" y="6475549"/>
            <a:ext cx="6851558" cy="365125"/>
          </a:xfrm>
        </p:spPr>
        <p:txBody>
          <a:bodyPr/>
          <a:lstStyle>
            <a:lvl1pPr algn="l">
              <a:defRPr sz="1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10082" y="6475550"/>
            <a:ext cx="24303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F9E29A8E-A0F1-419A-8E8B-A78BF9C70DE8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138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2553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574088" y="4012163"/>
            <a:ext cx="9568125" cy="1794912"/>
          </a:xfrm>
        </p:spPr>
        <p:txBody>
          <a:bodyPr anchor="ctr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10082" y="6475550"/>
            <a:ext cx="24303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F9E29A8E-A0F1-419A-8E8B-A78BF9C70DE8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9561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365422" y="6507168"/>
            <a:ext cx="2053381" cy="2682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3CAEC-E93D-4ABA-9F25-E9D8444478F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562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6" Type="http://schemas.openxmlformats.org/officeDocument/2006/relationships/image" Target="../media/image8.jpeg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image" Target="../media/image8.jpeg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7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10391775" y="53975"/>
            <a:ext cx="3778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6" r:id="rId1"/>
    <p:sldLayoutId id="2147484197" r:id="rId2"/>
    <p:sldLayoutId id="2147484207" r:id="rId3"/>
    <p:sldLayoutId id="2147484208" r:id="rId4"/>
  </p:sldLayoutIdLst>
  <p:transition>
    <p:wipe dir="r"/>
  </p:transition>
  <p:hf hdr="0" ftr="0" dt="0"/>
  <p:txStyles>
    <p:titleStyle>
      <a:lvl1pPr algn="l" rtl="0" eaLnBrk="0" fontAlgn="base" hangingPunct="0">
        <a:lnSpc>
          <a:spcPct val="85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defRPr sz="2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defRPr sz="2600">
          <a:solidFill>
            <a:schemeClr val="bg1"/>
          </a:solidFill>
          <a:latin typeface="MetaPro-Black" pitchFamily="50" charset="0"/>
        </a:defRPr>
      </a:lvl2pPr>
      <a:lvl3pPr algn="l" rtl="0" eaLnBrk="0" fontAlgn="base" hangingPunct="0">
        <a:lnSpc>
          <a:spcPct val="85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defRPr sz="2600">
          <a:solidFill>
            <a:schemeClr val="bg1"/>
          </a:solidFill>
          <a:latin typeface="MetaPro-Black" pitchFamily="50" charset="0"/>
        </a:defRPr>
      </a:lvl3pPr>
      <a:lvl4pPr algn="l" rtl="0" eaLnBrk="0" fontAlgn="base" hangingPunct="0">
        <a:lnSpc>
          <a:spcPct val="85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defRPr sz="2600">
          <a:solidFill>
            <a:schemeClr val="bg1"/>
          </a:solidFill>
          <a:latin typeface="MetaPro-Black" pitchFamily="50" charset="0"/>
        </a:defRPr>
      </a:lvl4pPr>
      <a:lvl5pPr algn="l" rtl="0" eaLnBrk="0" fontAlgn="base" hangingPunct="0">
        <a:lnSpc>
          <a:spcPct val="85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defRPr sz="2600">
          <a:solidFill>
            <a:schemeClr val="bg1"/>
          </a:solidFill>
          <a:latin typeface="MetaPro-Black" pitchFamily="50" charset="0"/>
        </a:defRPr>
      </a:lvl5pPr>
      <a:lvl6pPr marL="457200" algn="l" rtl="0" fontAlgn="base">
        <a:lnSpc>
          <a:spcPct val="85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defRPr sz="2600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defRPr sz="2600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defRPr sz="2600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defRPr sz="2600">
          <a:solidFill>
            <a:schemeClr val="bg1"/>
          </a:solidFill>
          <a:latin typeface="Arial" charset="0"/>
        </a:defRPr>
      </a:lvl9pPr>
    </p:titleStyle>
    <p:bodyStyle>
      <a:lvl1pPr marL="287338" indent="-287338" algn="l" defTabSz="820738" rtl="0" eaLnBrk="0" fontAlgn="base" hangingPunct="0">
        <a:spcBef>
          <a:spcPct val="50000"/>
        </a:spcBef>
        <a:spcAft>
          <a:spcPct val="0"/>
        </a:spcAft>
        <a:buClr>
          <a:srgbClr val="B22C1B"/>
        </a:buClr>
        <a:buSzPct val="80000"/>
        <a:buFont typeface="Wingdings" pitchFamily="2" charset="2"/>
        <a:buChar char="§"/>
        <a:tabLst>
          <a:tab pos="341313" algn="l"/>
          <a:tab pos="1150938" algn="l"/>
        </a:tabLst>
        <a:defRPr sz="2000">
          <a:solidFill>
            <a:srgbClr val="000000"/>
          </a:solidFill>
          <a:latin typeface="+mn-lt"/>
          <a:ea typeface="+mn-ea"/>
          <a:cs typeface="+mn-cs"/>
        </a:defRPr>
      </a:lvl1pPr>
      <a:lvl2pPr marL="639763" indent="-225425" algn="l" defTabSz="820738" rtl="0" eaLnBrk="0" fontAlgn="base" hangingPunct="0">
        <a:spcBef>
          <a:spcPct val="50000"/>
        </a:spcBef>
        <a:spcAft>
          <a:spcPct val="0"/>
        </a:spcAft>
        <a:buClr>
          <a:srgbClr val="B22C1B"/>
        </a:buClr>
        <a:buSzPct val="80000"/>
        <a:buFont typeface="Wingdings" pitchFamily="2" charset="2"/>
        <a:buChar char="§"/>
        <a:tabLst>
          <a:tab pos="341313" algn="l"/>
          <a:tab pos="1150938" algn="l"/>
        </a:tabLst>
        <a:defRPr sz="1600">
          <a:solidFill>
            <a:schemeClr val="tx1"/>
          </a:solidFill>
          <a:latin typeface="+mn-lt"/>
        </a:defRPr>
      </a:lvl2pPr>
      <a:lvl3pPr marL="968375" indent="-214313" algn="l" defTabSz="820738" rtl="0" eaLnBrk="0" fontAlgn="base" hangingPunct="0">
        <a:spcBef>
          <a:spcPct val="50000"/>
        </a:spcBef>
        <a:spcAft>
          <a:spcPct val="0"/>
        </a:spcAft>
        <a:buClr>
          <a:srgbClr val="B22C1B"/>
        </a:buClr>
        <a:buSzPct val="80000"/>
        <a:buFont typeface="Wingdings" pitchFamily="2" charset="2"/>
        <a:buChar char="§"/>
        <a:tabLst>
          <a:tab pos="341313" algn="l"/>
          <a:tab pos="1150938" algn="l"/>
        </a:tabLst>
        <a:defRPr sz="1600">
          <a:solidFill>
            <a:schemeClr val="tx1"/>
          </a:solidFill>
          <a:latin typeface="+mn-lt"/>
        </a:defRPr>
      </a:lvl3pPr>
      <a:lvl4pPr marL="1193800" indent="-111125" algn="l" defTabSz="820738" rtl="0" eaLnBrk="0" fontAlgn="base" hangingPunct="0">
        <a:spcBef>
          <a:spcPct val="50000"/>
        </a:spcBef>
        <a:spcAft>
          <a:spcPct val="0"/>
        </a:spcAft>
        <a:buClr>
          <a:srgbClr val="B22C1B"/>
        </a:buClr>
        <a:buSzPct val="80000"/>
        <a:buFont typeface="Wingdings" pitchFamily="2" charset="2"/>
        <a:buChar char="§"/>
        <a:tabLst>
          <a:tab pos="341313" algn="l"/>
          <a:tab pos="1150938" algn="l"/>
        </a:tabLst>
        <a:defRPr sz="1600">
          <a:solidFill>
            <a:schemeClr val="tx1"/>
          </a:solidFill>
          <a:latin typeface="+mn-lt"/>
        </a:defRPr>
      </a:lvl4pPr>
      <a:lvl5pPr marL="1374775" indent="166688" algn="l" defTabSz="820738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&gt;"/>
        <a:defRPr sz="1700">
          <a:solidFill>
            <a:schemeClr val="tx1"/>
          </a:solidFill>
          <a:latin typeface="AdobeCorpID MyriadRg" pitchFamily="34" charset="0"/>
        </a:defRPr>
      </a:lvl5pPr>
      <a:lvl6pPr marL="1831975" indent="166688" algn="l" defTabSz="820738" rtl="0" fontAlgn="base">
        <a:spcBef>
          <a:spcPct val="20000"/>
        </a:spcBef>
        <a:spcAft>
          <a:spcPct val="0"/>
        </a:spcAft>
        <a:buClr>
          <a:schemeClr val="tx1"/>
        </a:buClr>
        <a:buChar char="&gt;"/>
        <a:defRPr sz="1700">
          <a:solidFill>
            <a:schemeClr val="tx1"/>
          </a:solidFill>
          <a:latin typeface="AdobeCorpID MyriadRg" pitchFamily="34" charset="0"/>
        </a:defRPr>
      </a:lvl6pPr>
      <a:lvl7pPr marL="2289175" indent="166688" algn="l" defTabSz="820738" rtl="0" fontAlgn="base">
        <a:spcBef>
          <a:spcPct val="20000"/>
        </a:spcBef>
        <a:spcAft>
          <a:spcPct val="0"/>
        </a:spcAft>
        <a:buClr>
          <a:schemeClr val="tx1"/>
        </a:buClr>
        <a:buChar char="&gt;"/>
        <a:defRPr sz="1700">
          <a:solidFill>
            <a:schemeClr val="tx1"/>
          </a:solidFill>
          <a:latin typeface="AdobeCorpID MyriadRg" pitchFamily="34" charset="0"/>
        </a:defRPr>
      </a:lvl7pPr>
      <a:lvl8pPr marL="2746375" indent="166688" algn="l" defTabSz="820738" rtl="0" fontAlgn="base">
        <a:spcBef>
          <a:spcPct val="20000"/>
        </a:spcBef>
        <a:spcAft>
          <a:spcPct val="0"/>
        </a:spcAft>
        <a:buClr>
          <a:schemeClr val="tx1"/>
        </a:buClr>
        <a:buChar char="&gt;"/>
        <a:defRPr sz="1700">
          <a:solidFill>
            <a:schemeClr val="tx1"/>
          </a:solidFill>
          <a:latin typeface="AdobeCorpID MyriadRg" pitchFamily="34" charset="0"/>
        </a:defRPr>
      </a:lvl8pPr>
      <a:lvl9pPr marL="3203575" indent="166688" algn="l" defTabSz="820738" rtl="0" fontAlgn="base">
        <a:spcBef>
          <a:spcPct val="20000"/>
        </a:spcBef>
        <a:spcAft>
          <a:spcPct val="0"/>
        </a:spcAft>
        <a:buClr>
          <a:schemeClr val="tx1"/>
        </a:buClr>
        <a:buChar char="&gt;"/>
        <a:defRPr sz="1700">
          <a:solidFill>
            <a:schemeClr val="tx1"/>
          </a:solidFill>
          <a:latin typeface="AdobeCorpID MyriadRg" pitchFamily="34" charset="0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593" y="365129"/>
            <a:ext cx="931616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593" y="1825625"/>
            <a:ext cx="931616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593" y="6356358"/>
            <a:ext cx="24303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8339A-AD4C-4299-B676-C4ADA05616EE}" type="datetime1">
              <a:rPr lang="en-GB" smtClean="0"/>
              <a:t>22/03/2021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947" y="6356358"/>
            <a:ext cx="36454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8453" y="6356358"/>
            <a:ext cx="24303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29A8E-A0F1-419A-8E8B-A78BF9C70D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359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2" r:id="rId9"/>
    <p:sldLayoutId id="2147484223" r:id="rId10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593" y="365126"/>
            <a:ext cx="931616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593" y="1825625"/>
            <a:ext cx="931616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593" y="6356351"/>
            <a:ext cx="24303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8339A-AD4C-4299-B676-C4ADA05616EE}" type="datetime1">
              <a:rPr lang="en-GB" smtClean="0"/>
              <a:t>22/03/2021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947" y="6356351"/>
            <a:ext cx="36454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8453" y="6356351"/>
            <a:ext cx="24303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29A8E-A0F1-419A-8E8B-A78BF9C70D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061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</p:sldLayoutIdLst>
  <p:hf hdr="0" dt="0"/>
  <p:txStyles>
    <p:titleStyle>
      <a:lvl1pPr algn="l" defTabSz="810067" rtl="0" eaLnBrk="1" latinLnBrk="0" hangingPunct="1">
        <a:lnSpc>
          <a:spcPct val="90000"/>
        </a:lnSpc>
        <a:spcBef>
          <a:spcPct val="0"/>
        </a:spcBef>
        <a:buNone/>
        <a:defRPr sz="38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2517" indent="-202517" algn="l" defTabSz="810067" rtl="0" eaLnBrk="1" latinLnBrk="0" hangingPunct="1">
        <a:lnSpc>
          <a:spcPct val="90000"/>
        </a:lnSpc>
        <a:spcBef>
          <a:spcPts val="886"/>
        </a:spcBef>
        <a:buFont typeface="Arial" panose="020B0604020202020204" pitchFamily="34" charset="0"/>
        <a:buChar char="•"/>
        <a:defRPr sz="2481" kern="1200">
          <a:solidFill>
            <a:schemeClr val="tx1"/>
          </a:solidFill>
          <a:latin typeface="+mn-lt"/>
          <a:ea typeface="+mn-ea"/>
          <a:cs typeface="+mn-cs"/>
        </a:defRPr>
      </a:lvl1pPr>
      <a:lvl2pPr marL="607550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12584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3pPr>
      <a:lvl4pPr marL="1417617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4pPr>
      <a:lvl5pPr marL="1822651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5pPr>
      <a:lvl6pPr marL="2227684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6pPr>
      <a:lvl7pPr marL="2632718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7pPr>
      <a:lvl8pPr marL="3037751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8pPr>
      <a:lvl9pPr marL="3442785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1pPr>
      <a:lvl2pPr marL="405033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2pPr>
      <a:lvl3pPr marL="810067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3pPr>
      <a:lvl4pPr marL="1215100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4pPr>
      <a:lvl5pPr marL="1620134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5pPr>
      <a:lvl6pPr marL="2025167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6pPr>
      <a:lvl7pPr marL="2430201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7pPr>
      <a:lvl8pPr marL="2835234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8pPr>
      <a:lvl9pPr marL="3240268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250" name="Text Box 2"/>
          <p:cNvSpPr txBox="1">
            <a:spLocks noChangeArrowheads="1"/>
          </p:cNvSpPr>
          <p:nvPr userDrawn="1"/>
        </p:nvSpPr>
        <p:spPr bwMode="auto">
          <a:xfrm>
            <a:off x="5348169" y="1763714"/>
            <a:ext cx="1593949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342900" indent="-342900">
              <a:lnSpc>
                <a:spcPct val="90000"/>
              </a:lnSpc>
              <a:spcAft>
                <a:spcPct val="20000"/>
              </a:spcAft>
              <a:defRPr/>
            </a:pPr>
            <a:endParaRPr lang="en-GB" sz="2400">
              <a:latin typeface="Tahoma" pitchFamily="34" charset="0"/>
            </a:endParaRPr>
          </a:p>
        </p:txBody>
      </p:sp>
      <p:pic>
        <p:nvPicPr>
          <p:cNvPr id="1027" name="Picture 3" descr="Presentation_Template_Innerpage_new"/>
          <p:cNvPicPr>
            <a:picLocks noChangeAspect="1" noChangeArrowheads="1"/>
          </p:cNvPicPr>
          <p:nvPr userDrawn="1"/>
        </p:nvPicPr>
        <p:blipFill>
          <a:blip r:embed="rId15" cstate="print"/>
          <a:srcRect t="45416"/>
          <a:stretch>
            <a:fillRect/>
          </a:stretch>
        </p:blipFill>
        <p:spPr bwMode="auto">
          <a:xfrm>
            <a:off x="0" y="3114676"/>
            <a:ext cx="10801350" cy="3743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rrowheads="1"/>
          </p:cNvPicPr>
          <p:nvPr userDrawn="1"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63695" y="107950"/>
            <a:ext cx="1042630" cy="793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 userDrawn="1"/>
        </p:nvSpPr>
        <p:spPr bwMode="auto">
          <a:xfrm flipV="1">
            <a:off x="-90011" y="683959"/>
            <a:ext cx="9653175" cy="28800"/>
          </a:xfrm>
          <a:prstGeom prst="rect">
            <a:avLst/>
          </a:prstGeom>
          <a:gradFill flip="none" rotWithShape="1">
            <a:gsLst>
              <a:gs pos="0">
                <a:srgbClr val="69AE23"/>
              </a:gs>
              <a:gs pos="40000">
                <a:schemeClr val="accent1">
                  <a:shade val="67500"/>
                  <a:satMod val="115000"/>
                </a:schemeClr>
              </a:gs>
              <a:gs pos="57000">
                <a:srgbClr val="A9D1D4"/>
              </a:gs>
              <a:gs pos="100000">
                <a:schemeClr val="bg1"/>
              </a:gs>
            </a:gsLst>
            <a:lin ang="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48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0" r:id="rId1"/>
    <p:sldLayoutId id="2147484231" r:id="rId2"/>
    <p:sldLayoutId id="2147484232" r:id="rId3"/>
    <p:sldLayoutId id="2147484233" r:id="rId4"/>
    <p:sldLayoutId id="2147484234" r:id="rId5"/>
    <p:sldLayoutId id="2147484235" r:id="rId6"/>
    <p:sldLayoutId id="2147484236" r:id="rId7"/>
    <p:sldLayoutId id="2147484237" r:id="rId8"/>
    <p:sldLayoutId id="2147484238" r:id="rId9"/>
    <p:sldLayoutId id="2147484239" r:id="rId10"/>
    <p:sldLayoutId id="2147484240" r:id="rId11"/>
    <p:sldLayoutId id="2147484241" r:id="rId12"/>
    <p:sldLayoutId id="2147484242" r:id="rId1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4D4D4D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4D4D4D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4D4D4D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4D4D4D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4D4D4D"/>
          </a:solidFill>
          <a:latin typeface="Tahoma" pitchFamily="34" charset="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4D4D4D"/>
          </a:solidFill>
          <a:latin typeface="Tahoma" pitchFamily="34" charset="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4D4D4D"/>
          </a:solidFill>
          <a:latin typeface="Tahoma" pitchFamily="34" charset="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4D4D4D"/>
          </a:solidFill>
          <a:latin typeface="Tahoma" pitchFamily="34" charset="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4D4D4D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0"/>
        </a:spcBef>
        <a:spcAft>
          <a:spcPct val="2000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0"/>
        </a:spcBef>
        <a:spcAft>
          <a:spcPct val="2000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0"/>
        </a:spcBef>
        <a:spcAft>
          <a:spcPct val="2000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1885950" indent="-571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343150" indent="-5715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800350" indent="-5715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257550" indent="-5715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714750" indent="-5715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250" name="Text Box 2"/>
          <p:cNvSpPr txBox="1">
            <a:spLocks noChangeArrowheads="1"/>
          </p:cNvSpPr>
          <p:nvPr/>
        </p:nvSpPr>
        <p:spPr bwMode="auto">
          <a:xfrm>
            <a:off x="5348170" y="1763714"/>
            <a:ext cx="1593949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257175" indent="-257175">
              <a:lnSpc>
                <a:spcPct val="90000"/>
              </a:lnSpc>
              <a:spcAft>
                <a:spcPct val="20000"/>
              </a:spcAft>
              <a:defRPr/>
            </a:pPr>
            <a:endParaRPr lang="en-GB" sz="1800">
              <a:latin typeface="Tahoma" pitchFamily="34" charset="0"/>
            </a:endParaRPr>
          </a:p>
        </p:txBody>
      </p:sp>
      <p:pic>
        <p:nvPicPr>
          <p:cNvPr id="1027" name="Picture 3" descr="Presentation_Template_Innerpage_new"/>
          <p:cNvPicPr>
            <a:picLocks noChangeAspect="1" noChangeArrowheads="1"/>
          </p:cNvPicPr>
          <p:nvPr/>
        </p:nvPicPr>
        <p:blipFill>
          <a:blip r:embed="rId5" cstate="print"/>
          <a:srcRect t="45416"/>
          <a:stretch>
            <a:fillRect/>
          </a:stretch>
        </p:blipFill>
        <p:spPr bwMode="auto">
          <a:xfrm>
            <a:off x="0" y="3114678"/>
            <a:ext cx="10801350" cy="3743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21216" y="107950"/>
            <a:ext cx="885111" cy="793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 bwMode="auto">
          <a:xfrm flipV="1">
            <a:off x="-90011" y="683959"/>
            <a:ext cx="9653175" cy="28800"/>
          </a:xfrm>
          <a:prstGeom prst="rect">
            <a:avLst/>
          </a:prstGeom>
          <a:gradFill flip="none" rotWithShape="1">
            <a:gsLst>
              <a:gs pos="0">
                <a:srgbClr val="69AE23"/>
              </a:gs>
              <a:gs pos="40000">
                <a:schemeClr val="accent1">
                  <a:shade val="67500"/>
                  <a:satMod val="115000"/>
                </a:schemeClr>
              </a:gs>
              <a:gs pos="57000">
                <a:srgbClr val="A9D1D4"/>
              </a:gs>
              <a:gs pos="100000">
                <a:schemeClr val="bg1"/>
              </a:gs>
            </a:gsLst>
            <a:lin ang="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Tx/>
              <a:buNone/>
              <a:tabLst/>
            </a:pPr>
            <a:endParaRPr kumimoji="0" lang="en-GB" sz="1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408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4" r:id="rId1"/>
    <p:sldLayoutId id="2147484245" r:id="rId2"/>
    <p:sldLayoutId id="2147484246" r:id="rId3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4D4D4D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4D4D4D"/>
          </a:solidFill>
          <a:latin typeface="Tahoma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4D4D4D"/>
          </a:solidFill>
          <a:latin typeface="Tahoma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4D4D4D"/>
          </a:solidFill>
          <a:latin typeface="Tahoma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4D4D4D"/>
          </a:solidFill>
          <a:latin typeface="Tahoma" pitchFamily="34" charset="0"/>
        </a:defRPr>
      </a:lvl5pPr>
      <a:lvl6pPr marL="342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4D4D4D"/>
          </a:solidFill>
          <a:latin typeface="Tahoma" pitchFamily="34" charset="0"/>
        </a:defRPr>
      </a:lvl6pPr>
      <a:lvl7pPr marL="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4D4D4D"/>
          </a:solidFill>
          <a:latin typeface="Tahoma" pitchFamily="34" charset="0"/>
        </a:defRPr>
      </a:lvl7pPr>
      <a:lvl8pPr marL="10287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4D4D4D"/>
          </a:solidFill>
          <a:latin typeface="Tahoma" pitchFamily="34" charset="0"/>
        </a:defRPr>
      </a:lvl8pPr>
      <a:lvl9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4D4D4D"/>
          </a:solidFill>
          <a:latin typeface="Tahoma" pitchFamily="34" charset="0"/>
        </a:defRPr>
      </a:lvl9pPr>
    </p:titleStyle>
    <p:bodyStyle>
      <a:lvl1pPr marL="257175" indent="-257175" algn="l" rtl="0" eaLnBrk="1" fontAlgn="base" hangingPunct="1">
        <a:lnSpc>
          <a:spcPct val="90000"/>
        </a:lnSpc>
        <a:spcBef>
          <a:spcPct val="0"/>
        </a:spcBef>
        <a:spcAft>
          <a:spcPct val="20000"/>
        </a:spcAft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lnSpc>
          <a:spcPct val="90000"/>
        </a:lnSpc>
        <a:spcBef>
          <a:spcPct val="0"/>
        </a:spcBef>
        <a:spcAft>
          <a:spcPct val="20000"/>
        </a:spcAft>
        <a:buFont typeface="Wingdings" pitchFamily="2" charset="2"/>
        <a:buChar char="§"/>
        <a:defRPr sz="1500">
          <a:solidFill>
            <a:schemeClr val="tx1"/>
          </a:solidFill>
          <a:latin typeface="+mn-lt"/>
        </a:defRPr>
      </a:lvl2pPr>
      <a:lvl3pPr marL="857250" indent="-171450" algn="l" rtl="0" eaLnBrk="1" fontAlgn="base" hangingPunct="1">
        <a:lnSpc>
          <a:spcPct val="90000"/>
        </a:lnSpc>
        <a:spcBef>
          <a:spcPct val="0"/>
        </a:spcBef>
        <a:spcAft>
          <a:spcPct val="20000"/>
        </a:spcAft>
        <a:buChar char="•"/>
        <a:defRPr>
          <a:solidFill>
            <a:schemeClr val="tx1"/>
          </a:solidFill>
          <a:latin typeface="+mn-lt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Arial" charset="0"/>
        </a:defRPr>
      </a:lvl4pPr>
      <a:lvl5pPr marL="1414463" indent="-42863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Arial" charset="0"/>
        </a:defRPr>
      </a:lvl5pPr>
      <a:lvl6pPr marL="1757363" indent="-42863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Arial" charset="0"/>
        </a:defRPr>
      </a:lvl6pPr>
      <a:lvl7pPr marL="2100263" indent="-42863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Arial" charset="0"/>
        </a:defRPr>
      </a:lvl7pPr>
      <a:lvl8pPr marL="2443163" indent="-42863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Arial" charset="0"/>
        </a:defRPr>
      </a:lvl8pPr>
      <a:lvl9pPr marL="2786063" indent="-42863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Presentation_Template_Innerpage_new"/>
          <p:cNvPicPr>
            <a:picLocks noChangeAspect="1" noChangeArrowheads="1"/>
          </p:cNvPicPr>
          <p:nvPr/>
        </p:nvPicPr>
        <p:blipFill>
          <a:blip r:embed="rId14" cstate="print"/>
          <a:srcRect t="45416"/>
          <a:stretch>
            <a:fillRect/>
          </a:stretch>
        </p:blipFill>
        <p:spPr bwMode="auto">
          <a:xfrm>
            <a:off x="0" y="3114679"/>
            <a:ext cx="108013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10"/>
          <p:cNvPicPr>
            <a:picLocks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9563697" y="107951"/>
            <a:ext cx="1042631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2548" y="142878"/>
            <a:ext cx="972121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2553" y="1079501"/>
            <a:ext cx="10071884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02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137517" y="6564313"/>
            <a:ext cx="545694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100000"/>
              </a:lnSpc>
              <a:defRPr sz="1700">
                <a:solidFill>
                  <a:schemeClr val="bg1"/>
                </a:solidFill>
              </a:defRPr>
            </a:lvl1pPr>
          </a:lstStyle>
          <a:p>
            <a:fld id="{D5685D6E-437C-41ED-8F33-19D8F180FF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7361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8" r:id="rId1"/>
    <p:sldLayoutId id="2147484249" r:id="rId2"/>
    <p:sldLayoutId id="2147484250" r:id="rId3"/>
    <p:sldLayoutId id="2147484251" r:id="rId4"/>
    <p:sldLayoutId id="2147484252" r:id="rId5"/>
    <p:sldLayoutId id="2147484253" r:id="rId6"/>
    <p:sldLayoutId id="2147484254" r:id="rId7"/>
    <p:sldLayoutId id="2147484255" r:id="rId8"/>
    <p:sldLayoutId id="2147484256" r:id="rId9"/>
    <p:sldLayoutId id="2147484257" r:id="rId10"/>
    <p:sldLayoutId id="2147484258" r:id="rId11"/>
    <p:sldLayoutId id="2147484259" r:id="rId12"/>
  </p:sldLayoutIdLst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00" b="1">
          <a:solidFill>
            <a:srgbClr val="333333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00" b="1">
          <a:solidFill>
            <a:srgbClr val="333333"/>
          </a:solidFill>
          <a:latin typeface="Tahoma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00" b="1">
          <a:solidFill>
            <a:srgbClr val="333333"/>
          </a:solidFill>
          <a:latin typeface="Tahoma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00" b="1">
          <a:solidFill>
            <a:srgbClr val="333333"/>
          </a:solidFill>
          <a:latin typeface="Tahoma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00" b="1">
          <a:solidFill>
            <a:srgbClr val="333333"/>
          </a:solidFill>
          <a:latin typeface="Tahoma" pitchFamily="34" charset="0"/>
        </a:defRPr>
      </a:lvl5pPr>
      <a:lvl6pPr marL="6400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00" b="1">
          <a:solidFill>
            <a:srgbClr val="333333"/>
          </a:solidFill>
          <a:latin typeface="Tahoma" pitchFamily="34" charset="0"/>
        </a:defRPr>
      </a:lvl6pPr>
      <a:lvl7pPr marL="12801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00" b="1">
          <a:solidFill>
            <a:srgbClr val="333333"/>
          </a:solidFill>
          <a:latin typeface="Tahoma" pitchFamily="34" charset="0"/>
        </a:defRPr>
      </a:lvl7pPr>
      <a:lvl8pPr marL="19202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00" b="1">
          <a:solidFill>
            <a:srgbClr val="333333"/>
          </a:solidFill>
          <a:latin typeface="Tahoma" pitchFamily="34" charset="0"/>
        </a:defRPr>
      </a:lvl8pPr>
      <a:lvl9pPr marL="25603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00" b="1">
          <a:solidFill>
            <a:srgbClr val="333333"/>
          </a:solidFill>
          <a:latin typeface="Tahoma" pitchFamily="34" charset="0"/>
        </a:defRPr>
      </a:lvl9pPr>
    </p:titleStyle>
    <p:bodyStyle>
      <a:lvl1pPr marL="377825" indent="-377825" algn="l" rtl="0" eaLnBrk="1" fontAlgn="base" hangingPunct="1">
        <a:lnSpc>
          <a:spcPct val="90000"/>
        </a:lnSpc>
        <a:spcBef>
          <a:spcPct val="0"/>
        </a:spcBef>
        <a:spcAft>
          <a:spcPct val="25000"/>
        </a:spcAft>
        <a:buFont typeface="Wingdings" pitchFamily="2" charset="2"/>
        <a:defRPr sz="3400">
          <a:solidFill>
            <a:schemeClr val="tx1"/>
          </a:solidFill>
          <a:latin typeface="+mn-lt"/>
          <a:ea typeface="+mn-ea"/>
          <a:cs typeface="+mn-cs"/>
        </a:defRPr>
      </a:lvl1pPr>
      <a:lvl2pPr marL="1000125" indent="-371158" algn="l" rtl="0" eaLnBrk="1" fontAlgn="base" hangingPunct="1">
        <a:lnSpc>
          <a:spcPct val="90000"/>
        </a:lnSpc>
        <a:spcBef>
          <a:spcPct val="0"/>
        </a:spcBef>
        <a:spcAft>
          <a:spcPct val="25000"/>
        </a:spcAft>
        <a:buChar char="–"/>
        <a:defRPr sz="3400">
          <a:solidFill>
            <a:schemeClr val="tx1"/>
          </a:solidFill>
          <a:latin typeface="+mn-lt"/>
        </a:defRPr>
      </a:lvl2pPr>
      <a:lvl3pPr marL="1611313" indent="-320040" algn="l" rtl="0" eaLnBrk="1" fontAlgn="base" hangingPunct="1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3pPr>
      <a:lvl4pPr marL="2240280" indent="-320040" algn="l" rtl="0" eaLnBrk="1" fontAlgn="base" hangingPunct="1">
        <a:spcBef>
          <a:spcPct val="20000"/>
        </a:spcBef>
        <a:spcAft>
          <a:spcPct val="0"/>
        </a:spcAft>
        <a:defRPr sz="2200">
          <a:solidFill>
            <a:schemeClr val="tx1"/>
          </a:solidFill>
          <a:latin typeface="+mn-lt"/>
        </a:defRPr>
      </a:lvl4pPr>
      <a:lvl5pPr marL="2880360" indent="-32004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5pPr>
      <a:lvl6pPr marL="3520440" indent="-32004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4160520" indent="-32004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4800600" indent="-32004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5440680" indent="-32004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tessy.ecdc.europa.eu/TessyHelp/index.aspx?navigation=ManualsAndTrainin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jpg"/><Relationship Id="rId4" Type="http://schemas.openxmlformats.org/officeDocument/2006/relationships/image" Target="../media/image17.jpeg"/><Relationship Id="rId9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image" Target="../media/image25.png"/><Relationship Id="rId7" Type="http://schemas.openxmlformats.org/officeDocument/2006/relationships/diagramQuickStyle" Target="../diagrams/quickStyle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4" Type="http://schemas.openxmlformats.org/officeDocument/2006/relationships/image" Target="../media/image26.png"/><Relationship Id="rId9" Type="http://schemas.microsoft.com/office/2007/relationships/diagramDrawing" Target="../diagrams/drawing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comments" Target="../comments/comment2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9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51.jpg"/><Relationship Id="rId4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5.xml"/><Relationship Id="rId3" Type="http://schemas.openxmlformats.org/officeDocument/2006/relationships/image" Target="../media/image62.png"/><Relationship Id="rId7" Type="http://schemas.openxmlformats.org/officeDocument/2006/relationships/diagramQuickStyle" Target="../diagrams/quickStyle15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15.xml"/><Relationship Id="rId11" Type="http://schemas.openxmlformats.org/officeDocument/2006/relationships/image" Target="../media/image68.png"/><Relationship Id="rId5" Type="http://schemas.openxmlformats.org/officeDocument/2006/relationships/diagramData" Target="../diagrams/data15.xml"/><Relationship Id="rId10" Type="http://schemas.openxmlformats.org/officeDocument/2006/relationships/image" Target="../media/image67.png"/><Relationship Id="rId4" Type="http://schemas.openxmlformats.org/officeDocument/2006/relationships/image" Target="../media/image63.png"/><Relationship Id="rId9" Type="http://schemas.microsoft.com/office/2007/relationships/diagramDrawing" Target="../diagrams/drawing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2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270104" y="368658"/>
            <a:ext cx="2385265" cy="3416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1800" b="1" u="none" dirty="0">
                <a:solidFill>
                  <a:srgbClr val="69AE23"/>
                </a:solidFill>
                <a:latin typeface="Arial" charset="0"/>
              </a:rPr>
              <a:t>Добро пожаловать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460" t="21588" r="21251" b="6315"/>
          <a:stretch/>
        </p:blipFill>
        <p:spPr>
          <a:xfrm>
            <a:off x="765160" y="998730"/>
            <a:ext cx="9406045" cy="53705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95330" y="143635"/>
            <a:ext cx="6075675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u="none">
                <a:solidFill>
                  <a:srgbClr val="69AE23"/>
                </a:solidFill>
                <a:latin typeface="+mn-lt"/>
              </a:rPr>
              <a:t>Скрининг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8371005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535690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810067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u="non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10067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F9E29A8E-A0F1-419A-8E8B-A78BF9C70DE8}" type="slidenum">
              <a:rPr lang="en-GB" u="none">
                <a:solidFill>
                  <a:prstClr val="white"/>
                </a:solidFill>
              </a:rPr>
              <a:pPr defTabSz="810067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10</a:t>
            </a:fld>
            <a:endParaRPr lang="en-GB" u="none">
              <a:solidFill>
                <a:prstClr val="white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3106110"/>
              </p:ext>
            </p:extLst>
          </p:nvPr>
        </p:nvGraphicFramePr>
        <p:xfrm>
          <a:off x="225100" y="1088740"/>
          <a:ext cx="10351225" cy="5386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45005" y="1718810"/>
            <a:ext cx="2655370" cy="3465385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2745380" y="1718810"/>
            <a:ext cx="7876025" cy="4950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3778201" y="3107748"/>
            <a:ext cx="66607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ru-RU" sz="2800" u="none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На европейском уровне: </a:t>
            </a:r>
          </a:p>
          <a:p>
            <a:pPr lvl="0" algn="l"/>
            <a:endParaRPr lang="en-GB" sz="2800" u="none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  <a:p>
            <a:pPr lvl="0" algn="l"/>
            <a:r>
              <a:rPr lang="ru-RU" sz="2800" u="none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Европейская система надзора (</a:t>
            </a:r>
            <a:r>
              <a:rPr lang="ru-RU" sz="2800" u="none" dirty="0" err="1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TESSy</a:t>
            </a:r>
            <a:r>
              <a:rPr lang="ru-RU" sz="2800" u="none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)</a:t>
            </a:r>
          </a:p>
          <a:p>
            <a:endParaRPr lang="en-GB" dirty="0"/>
          </a:p>
        </p:txBody>
      </p:sp>
      <p:sp>
        <p:nvSpPr>
          <p:cNvPr id="8" name="Right Arrow 7"/>
          <p:cNvSpPr/>
          <p:nvPr/>
        </p:nvSpPr>
        <p:spPr>
          <a:xfrm>
            <a:off x="2700300" y="3082758"/>
            <a:ext cx="855170" cy="526262"/>
          </a:xfrm>
          <a:prstGeom prst="rightArrow">
            <a:avLst>
              <a:gd name="adj1" fmla="val 41312"/>
              <a:gd name="adj2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ight Arrow 11"/>
          <p:cNvSpPr/>
          <p:nvPr/>
        </p:nvSpPr>
        <p:spPr>
          <a:xfrm>
            <a:off x="2700300" y="4059070"/>
            <a:ext cx="855170" cy="526262"/>
          </a:xfrm>
          <a:prstGeom prst="rightArrow">
            <a:avLst>
              <a:gd name="adj1" fmla="val 41312"/>
              <a:gd name="adj2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7247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 idx="4294967295"/>
          </p:nvPr>
        </p:nvSpPr>
        <p:spPr>
          <a:xfrm>
            <a:off x="983409" y="175474"/>
            <a:ext cx="9220200" cy="71913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Европейская система надзора (TESSy)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65260" y="1001818"/>
            <a:ext cx="924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rgbClr val="82428D">
                    <a:lumMod val="50000"/>
                  </a:srgbClr>
                </a:solidFill>
                <a:latin typeface="Calibri" pitchFamily="34" charset="0"/>
                <a:cs typeface="Calibri" pitchFamily="34" charset="0"/>
              </a:rPr>
              <a:t>Система надзора метаданных</a:t>
            </a: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rgbClr val="82428D">
                    <a:lumMod val="50000"/>
                  </a:srgbClr>
                </a:solidFill>
                <a:latin typeface="Calibri" pitchFamily="34" charset="0"/>
                <a:cs typeface="Calibri" pitchFamily="34" charset="0"/>
              </a:rPr>
              <a:t>Сбор информации от всех государств-членов ЕС по 56 инфекционным заболеваниям</a:t>
            </a: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600" u="none" dirty="0">
              <a:solidFill>
                <a:srgbClr val="82428D">
                  <a:lumMod val="50000"/>
                </a:srgbClr>
              </a:solidFill>
              <a:latin typeface="Tahoma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128695" y="1765053"/>
            <a:ext cx="8087990" cy="4889303"/>
            <a:chOff x="1042988" y="1127225"/>
            <a:chExt cx="8087990" cy="4889303"/>
          </a:xfrm>
        </p:grpSpPr>
        <p:sp>
          <p:nvSpPr>
            <p:cNvPr id="13" name="Rectangle 3"/>
            <p:cNvSpPr>
              <a:spLocks noChangeArrowheads="1"/>
            </p:cNvSpPr>
            <p:nvPr/>
          </p:nvSpPr>
          <p:spPr bwMode="auto">
            <a:xfrm>
              <a:off x="1042988" y="1127225"/>
              <a:ext cx="421910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ГЧ</a:t>
              </a:r>
            </a:p>
          </p:txBody>
        </p:sp>
        <p:sp>
          <p:nvSpPr>
            <p:cNvPr id="14" name="Rectangle 4"/>
            <p:cNvSpPr>
              <a:spLocks noChangeArrowheads="1"/>
            </p:cNvSpPr>
            <p:nvPr/>
          </p:nvSpPr>
          <p:spPr bwMode="auto">
            <a:xfrm>
              <a:off x="5981699" y="1873301"/>
              <a:ext cx="3149279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Национальные институты</a:t>
              </a:r>
            </a:p>
          </p:txBody>
        </p:sp>
        <p:sp>
          <p:nvSpPr>
            <p:cNvPr id="15" name="Rectangle 5"/>
            <p:cNvSpPr>
              <a:spLocks noChangeArrowheads="1"/>
            </p:cNvSpPr>
            <p:nvPr/>
          </p:nvSpPr>
          <p:spPr bwMode="auto">
            <a:xfrm>
              <a:off x="5978526" y="2244777"/>
              <a:ext cx="3139376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Эксперты по заболеваниям</a:t>
              </a:r>
            </a:p>
          </p:txBody>
        </p:sp>
        <p:sp>
          <p:nvSpPr>
            <p:cNvPr id="16" name="Rectangle 6"/>
            <p:cNvSpPr>
              <a:spLocks noChangeArrowheads="1"/>
            </p:cNvSpPr>
            <p:nvPr/>
          </p:nvSpPr>
          <p:spPr bwMode="auto">
            <a:xfrm>
              <a:off x="5978526" y="2635301"/>
              <a:ext cx="3139376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Широкая общественность</a:t>
              </a:r>
            </a:p>
          </p:txBody>
        </p:sp>
        <p:sp>
          <p:nvSpPr>
            <p:cNvPr id="17" name="Rectangle 7"/>
            <p:cNvSpPr>
              <a:spLocks noChangeArrowheads="1"/>
            </p:cNvSpPr>
            <p:nvPr/>
          </p:nvSpPr>
          <p:spPr bwMode="auto">
            <a:xfrm>
              <a:off x="5978526" y="3016301"/>
              <a:ext cx="3139376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Члены Консультативного Форума</a:t>
              </a:r>
            </a:p>
          </p:txBody>
        </p:sp>
        <p:sp>
          <p:nvSpPr>
            <p:cNvPr id="18" name="Rectangle 8"/>
            <p:cNvSpPr>
              <a:spLocks noChangeArrowheads="1"/>
            </p:cNvSpPr>
            <p:nvPr/>
          </p:nvSpPr>
          <p:spPr bwMode="auto">
            <a:xfrm>
              <a:off x="5978526" y="3387777"/>
              <a:ext cx="3139376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Члены Правления</a:t>
              </a:r>
            </a:p>
          </p:txBody>
        </p:sp>
        <p:sp>
          <p:nvSpPr>
            <p:cNvPr id="19" name="Rectangle 9"/>
            <p:cNvSpPr>
              <a:spLocks noChangeArrowheads="1"/>
            </p:cNvSpPr>
            <p:nvPr/>
          </p:nvSpPr>
          <p:spPr bwMode="auto">
            <a:xfrm>
              <a:off x="5978526" y="3778301"/>
              <a:ext cx="3139376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ВОЗ</a:t>
              </a:r>
            </a:p>
          </p:txBody>
        </p:sp>
        <p:sp>
          <p:nvSpPr>
            <p:cNvPr id="20" name="Rectangle 10"/>
            <p:cNvSpPr>
              <a:spLocks noChangeArrowheads="1"/>
            </p:cNvSpPr>
            <p:nvPr/>
          </p:nvSpPr>
          <p:spPr bwMode="auto">
            <a:xfrm>
              <a:off x="5978526" y="4159301"/>
              <a:ext cx="3139376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ЕЦМНН</a:t>
              </a:r>
            </a:p>
          </p:txBody>
        </p:sp>
        <p:sp>
          <p:nvSpPr>
            <p:cNvPr id="21" name="Rectangle 11"/>
            <p:cNvSpPr>
              <a:spLocks noChangeArrowheads="1"/>
            </p:cNvSpPr>
            <p:nvPr/>
          </p:nvSpPr>
          <p:spPr bwMode="auto">
            <a:xfrm>
              <a:off x="5978526" y="4540301"/>
              <a:ext cx="3139376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ЕАБПП</a:t>
              </a:r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5978526" y="4921301"/>
              <a:ext cx="3139376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Другие</a:t>
              </a:r>
            </a:p>
          </p:txBody>
        </p:sp>
        <p:sp>
          <p:nvSpPr>
            <p:cNvPr id="23" name="Rectangle 13"/>
            <p:cNvSpPr>
              <a:spLocks noChangeArrowheads="1"/>
            </p:cNvSpPr>
            <p:nvPr/>
          </p:nvSpPr>
          <p:spPr bwMode="auto">
            <a:xfrm>
              <a:off x="5978526" y="5311827"/>
              <a:ext cx="3139376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…</a:t>
              </a:r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>
              <a:off x="2968625" y="3051771"/>
              <a:ext cx="1543051" cy="489347"/>
            </a:xfrm>
            <a:prstGeom prst="can">
              <a:avLst>
                <a:gd name="adj" fmla="val 25000"/>
              </a:avLst>
            </a:prstGeom>
            <a:solidFill>
              <a:srgbClr val="003A8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white"/>
                  </a:solidFill>
                  <a:latin typeface="Tahoma"/>
                </a:rPr>
                <a:t>TESSy</a:t>
              </a:r>
            </a:p>
          </p:txBody>
        </p:sp>
        <p:sp>
          <p:nvSpPr>
            <p:cNvPr id="25" name="Line 15"/>
            <p:cNvSpPr>
              <a:spLocks noChangeShapeType="1"/>
            </p:cNvSpPr>
            <p:nvPr/>
          </p:nvSpPr>
          <p:spPr bwMode="auto">
            <a:xfrm flipV="1">
              <a:off x="1431925" y="3267075"/>
              <a:ext cx="1431925" cy="2684463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26" name="Line 16"/>
            <p:cNvSpPr>
              <a:spLocks noChangeShapeType="1"/>
            </p:cNvSpPr>
            <p:nvPr/>
          </p:nvSpPr>
          <p:spPr bwMode="auto">
            <a:xfrm>
              <a:off x="1462088" y="1260475"/>
              <a:ext cx="1401762" cy="2006600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27" name="Line 17"/>
            <p:cNvSpPr>
              <a:spLocks noChangeShapeType="1"/>
            </p:cNvSpPr>
            <p:nvPr/>
          </p:nvSpPr>
          <p:spPr bwMode="auto">
            <a:xfrm>
              <a:off x="1460500" y="1649413"/>
              <a:ext cx="1403350" cy="1617662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28" name="Line 18"/>
            <p:cNvSpPr>
              <a:spLocks noChangeShapeType="1"/>
            </p:cNvSpPr>
            <p:nvPr/>
          </p:nvSpPr>
          <p:spPr bwMode="auto">
            <a:xfrm>
              <a:off x="1454150" y="2025650"/>
              <a:ext cx="1409700" cy="1241425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29" name="Line 19"/>
            <p:cNvSpPr>
              <a:spLocks noChangeShapeType="1"/>
            </p:cNvSpPr>
            <p:nvPr/>
          </p:nvSpPr>
          <p:spPr bwMode="auto">
            <a:xfrm>
              <a:off x="1462088" y="2408238"/>
              <a:ext cx="1401762" cy="858837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30" name="Line 20"/>
            <p:cNvSpPr>
              <a:spLocks noChangeShapeType="1"/>
            </p:cNvSpPr>
            <p:nvPr/>
          </p:nvSpPr>
          <p:spPr bwMode="auto">
            <a:xfrm>
              <a:off x="1449388" y="2797175"/>
              <a:ext cx="1414462" cy="469900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31" name="Line 21"/>
            <p:cNvSpPr>
              <a:spLocks noChangeShapeType="1"/>
            </p:cNvSpPr>
            <p:nvPr/>
          </p:nvSpPr>
          <p:spPr bwMode="auto">
            <a:xfrm>
              <a:off x="1449388" y="3182938"/>
              <a:ext cx="1414462" cy="84137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32" name="Line 22"/>
            <p:cNvSpPr>
              <a:spLocks noChangeShapeType="1"/>
            </p:cNvSpPr>
            <p:nvPr/>
          </p:nvSpPr>
          <p:spPr bwMode="auto">
            <a:xfrm flipV="1">
              <a:off x="1435100" y="3267075"/>
              <a:ext cx="1428750" cy="309563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33" name="Line 23"/>
            <p:cNvSpPr>
              <a:spLocks noChangeShapeType="1"/>
            </p:cNvSpPr>
            <p:nvPr/>
          </p:nvSpPr>
          <p:spPr bwMode="auto">
            <a:xfrm flipV="1">
              <a:off x="1439863" y="3267075"/>
              <a:ext cx="1423987" cy="698500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34" name="Line 24"/>
            <p:cNvSpPr>
              <a:spLocks noChangeShapeType="1"/>
            </p:cNvSpPr>
            <p:nvPr/>
          </p:nvSpPr>
          <p:spPr bwMode="auto">
            <a:xfrm flipV="1">
              <a:off x="1435100" y="3267075"/>
              <a:ext cx="1428750" cy="1096963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35" name="Line 25"/>
            <p:cNvSpPr>
              <a:spLocks noChangeShapeType="1"/>
            </p:cNvSpPr>
            <p:nvPr/>
          </p:nvSpPr>
          <p:spPr bwMode="auto">
            <a:xfrm flipV="1">
              <a:off x="1414463" y="3267075"/>
              <a:ext cx="1449387" cy="1516063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36" name="Line 26"/>
            <p:cNvSpPr>
              <a:spLocks noChangeShapeType="1"/>
            </p:cNvSpPr>
            <p:nvPr/>
          </p:nvSpPr>
          <p:spPr bwMode="auto">
            <a:xfrm flipV="1">
              <a:off x="1431925" y="3267075"/>
              <a:ext cx="1431925" cy="1887538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37" name="Line 27"/>
            <p:cNvSpPr>
              <a:spLocks noChangeShapeType="1"/>
            </p:cNvSpPr>
            <p:nvPr/>
          </p:nvSpPr>
          <p:spPr bwMode="auto">
            <a:xfrm flipV="1">
              <a:off x="1436688" y="3267075"/>
              <a:ext cx="1427162" cy="2276475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38" name="Line 28"/>
            <p:cNvSpPr>
              <a:spLocks noChangeShapeType="1"/>
            </p:cNvSpPr>
            <p:nvPr/>
          </p:nvSpPr>
          <p:spPr bwMode="auto">
            <a:xfrm rot="10800000">
              <a:off x="4592638" y="3270250"/>
              <a:ext cx="1385887" cy="2206625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39" name="Line 29"/>
            <p:cNvSpPr>
              <a:spLocks noChangeShapeType="1"/>
            </p:cNvSpPr>
            <p:nvPr/>
          </p:nvSpPr>
          <p:spPr bwMode="auto">
            <a:xfrm rot="10800000">
              <a:off x="4592638" y="3268663"/>
              <a:ext cx="1385887" cy="1827212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40" name="Line 30"/>
            <p:cNvSpPr>
              <a:spLocks noChangeShapeType="1"/>
            </p:cNvSpPr>
            <p:nvPr/>
          </p:nvSpPr>
          <p:spPr bwMode="auto">
            <a:xfrm rot="10800000">
              <a:off x="4592638" y="3268663"/>
              <a:ext cx="1385887" cy="1446212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41" name="Line 31"/>
            <p:cNvSpPr>
              <a:spLocks noChangeShapeType="1"/>
            </p:cNvSpPr>
            <p:nvPr/>
          </p:nvSpPr>
          <p:spPr bwMode="auto">
            <a:xfrm rot="10800000">
              <a:off x="4592638" y="3270250"/>
              <a:ext cx="1385887" cy="1063625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42" name="Line 32"/>
            <p:cNvSpPr>
              <a:spLocks noChangeShapeType="1"/>
            </p:cNvSpPr>
            <p:nvPr/>
          </p:nvSpPr>
          <p:spPr bwMode="auto">
            <a:xfrm rot="10800000">
              <a:off x="4591050" y="3268663"/>
              <a:ext cx="1387475" cy="684212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43" name="Line 33"/>
            <p:cNvSpPr>
              <a:spLocks noChangeShapeType="1"/>
            </p:cNvSpPr>
            <p:nvPr/>
          </p:nvSpPr>
          <p:spPr bwMode="auto">
            <a:xfrm rot="10800000">
              <a:off x="4591050" y="3270250"/>
              <a:ext cx="1387475" cy="301625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44" name="Line 34"/>
            <p:cNvSpPr>
              <a:spLocks noChangeShapeType="1"/>
            </p:cNvSpPr>
            <p:nvPr/>
          </p:nvSpPr>
          <p:spPr bwMode="auto">
            <a:xfrm rot="10800000" flipV="1">
              <a:off x="4591050" y="3190875"/>
              <a:ext cx="1387475" cy="77788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45" name="Line 35"/>
            <p:cNvSpPr>
              <a:spLocks noChangeShapeType="1"/>
            </p:cNvSpPr>
            <p:nvPr/>
          </p:nvSpPr>
          <p:spPr bwMode="auto">
            <a:xfrm rot="10800000" flipV="1">
              <a:off x="4591050" y="2809875"/>
              <a:ext cx="1387475" cy="458788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46" name="Line 36"/>
            <p:cNvSpPr>
              <a:spLocks noChangeShapeType="1"/>
            </p:cNvSpPr>
            <p:nvPr/>
          </p:nvSpPr>
          <p:spPr bwMode="auto">
            <a:xfrm rot="10800000" flipV="1">
              <a:off x="4591050" y="2428875"/>
              <a:ext cx="1387475" cy="841375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47" name="Line 37"/>
            <p:cNvSpPr>
              <a:spLocks noChangeShapeType="1"/>
            </p:cNvSpPr>
            <p:nvPr/>
          </p:nvSpPr>
          <p:spPr bwMode="auto">
            <a:xfrm rot="10800000" flipV="1">
              <a:off x="4591050" y="2047875"/>
              <a:ext cx="1387475" cy="1222375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48" name="Line 38"/>
            <p:cNvSpPr>
              <a:spLocks noChangeShapeType="1"/>
            </p:cNvSpPr>
            <p:nvPr/>
          </p:nvSpPr>
          <p:spPr bwMode="auto">
            <a:xfrm rot="10800000" flipV="1">
              <a:off x="4606925" y="1666875"/>
              <a:ext cx="1371600" cy="1600200"/>
            </a:xfrm>
            <a:prstGeom prst="line">
              <a:avLst/>
            </a:prstGeom>
            <a:noFill/>
            <a:ln w="9525">
              <a:solidFill>
                <a:srgbClr val="69AE2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u="none">
                <a:solidFill>
                  <a:prstClr val="black"/>
                </a:solidFill>
                <a:latin typeface="Tahoma"/>
              </a:endParaRPr>
            </a:p>
          </p:txBody>
        </p:sp>
        <p:sp>
          <p:nvSpPr>
            <p:cNvPr id="49" name="Text Box 39"/>
            <p:cNvSpPr txBox="1">
              <a:spLocks noChangeArrowheads="1"/>
            </p:cNvSpPr>
            <p:nvPr/>
          </p:nvSpPr>
          <p:spPr bwMode="auto">
            <a:xfrm rot="16200000">
              <a:off x="503078" y="3262572"/>
              <a:ext cx="2849465" cy="338554"/>
            </a:xfrm>
            <a:prstGeom prst="rect">
              <a:avLst/>
            </a:prstGeom>
            <a:solidFill>
              <a:srgbClr val="69AE23">
                <a:alpha val="69019"/>
              </a:srgbClr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600" u="none" dirty="0">
                  <a:solidFill>
                    <a:prstClr val="black"/>
                  </a:solidFill>
                  <a:latin typeface="Tahoma"/>
                </a:rPr>
                <a:t>Загрузка данных и доступ</a:t>
              </a:r>
            </a:p>
          </p:txBody>
        </p:sp>
        <p:sp>
          <p:nvSpPr>
            <p:cNvPr id="50" name="Text Box 40"/>
            <p:cNvSpPr txBox="1">
              <a:spLocks noChangeArrowheads="1"/>
            </p:cNvSpPr>
            <p:nvPr/>
          </p:nvSpPr>
          <p:spPr bwMode="auto">
            <a:xfrm rot="5400000">
              <a:off x="4582235" y="3265471"/>
              <a:ext cx="1827212" cy="338554"/>
            </a:xfrm>
            <a:prstGeom prst="rect">
              <a:avLst/>
            </a:prstGeom>
            <a:solidFill>
              <a:srgbClr val="69AE23">
                <a:alpha val="69019"/>
              </a:srgbClr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600" u="none" dirty="0">
                  <a:solidFill>
                    <a:prstClr val="black"/>
                  </a:solidFill>
                  <a:latin typeface="Tahoma"/>
                </a:rPr>
                <a:t>Доступ к данным</a:t>
              </a:r>
            </a:p>
          </p:txBody>
        </p:sp>
        <p:sp>
          <p:nvSpPr>
            <p:cNvPr id="51" name="Text Box 41"/>
            <p:cNvSpPr txBox="1">
              <a:spLocks noChangeArrowheads="1"/>
            </p:cNvSpPr>
            <p:nvPr/>
          </p:nvSpPr>
          <p:spPr bwMode="auto">
            <a:xfrm>
              <a:off x="5978526" y="1473102"/>
              <a:ext cx="3139376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Пользователи данных ГЧ</a:t>
              </a:r>
            </a:p>
          </p:txBody>
        </p:sp>
        <p:sp>
          <p:nvSpPr>
            <p:cNvPr id="52" name="Text Box 42"/>
            <p:cNvSpPr txBox="1">
              <a:spLocks noChangeArrowheads="1"/>
            </p:cNvSpPr>
            <p:nvPr/>
          </p:nvSpPr>
          <p:spPr bwMode="auto">
            <a:xfrm>
              <a:off x="2390775" y="3630613"/>
              <a:ext cx="2693988" cy="6463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800" u="none" dirty="0" err="1">
                  <a:solidFill>
                    <a:srgbClr val="003A80"/>
                  </a:solidFill>
                  <a:latin typeface="Tahoma"/>
                </a:rPr>
                <a:t>T</a:t>
              </a:r>
              <a:r>
                <a:rPr lang="ru-RU" sz="1800" u="none" dirty="0" err="1">
                  <a:solidFill>
                    <a:srgbClr val="69AE23"/>
                  </a:solidFill>
                  <a:latin typeface="Tahoma"/>
                </a:rPr>
                <a:t>he</a:t>
              </a:r>
              <a:r>
                <a:rPr lang="ru-RU" sz="1800" u="none" dirty="0">
                  <a:solidFill>
                    <a:srgbClr val="69AE23"/>
                  </a:solidFill>
                  <a:latin typeface="Tahoma"/>
                </a:rPr>
                <a:t> </a:t>
              </a:r>
              <a:r>
                <a:rPr lang="ru-RU" sz="1800" u="none" dirty="0" err="1">
                  <a:solidFill>
                    <a:srgbClr val="003A80"/>
                  </a:solidFill>
                  <a:latin typeface="Tahoma"/>
                </a:rPr>
                <a:t>E</a:t>
              </a:r>
              <a:r>
                <a:rPr lang="ru-RU" sz="1800" u="none" dirty="0" err="1">
                  <a:solidFill>
                    <a:srgbClr val="69AE23"/>
                  </a:solidFill>
                  <a:latin typeface="Tahoma"/>
                </a:rPr>
                <a:t>uropean</a:t>
              </a:r>
              <a:r>
                <a:rPr lang="ru-RU" sz="1800" u="none" dirty="0">
                  <a:solidFill>
                    <a:srgbClr val="69AE23"/>
                  </a:solidFill>
                  <a:latin typeface="Tahoma"/>
                </a:rPr>
                <a:t> </a:t>
              </a: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800" u="none" dirty="0" err="1">
                  <a:solidFill>
                    <a:srgbClr val="003A80"/>
                  </a:solidFill>
                  <a:latin typeface="Tahoma"/>
                </a:rPr>
                <a:t>S</a:t>
              </a:r>
              <a:r>
                <a:rPr lang="ru-RU" sz="1800" u="none" dirty="0" err="1">
                  <a:solidFill>
                    <a:srgbClr val="69AE23"/>
                  </a:solidFill>
                  <a:latin typeface="Tahoma"/>
                </a:rPr>
                <a:t>urveillance</a:t>
              </a:r>
              <a:r>
                <a:rPr lang="ru-RU" sz="1800" u="none" dirty="0">
                  <a:solidFill>
                    <a:srgbClr val="69AE23"/>
                  </a:solidFill>
                  <a:latin typeface="Tahoma"/>
                </a:rPr>
                <a:t> </a:t>
              </a:r>
              <a:r>
                <a:rPr lang="ru-RU" sz="1800" u="none" dirty="0" err="1">
                  <a:solidFill>
                    <a:srgbClr val="003A80"/>
                  </a:solidFill>
                  <a:latin typeface="Tahoma"/>
                </a:rPr>
                <a:t>Sy</a:t>
              </a:r>
              <a:r>
                <a:rPr lang="ru-RU" sz="1800" u="none" dirty="0" err="1">
                  <a:solidFill>
                    <a:srgbClr val="69AE23"/>
                  </a:solidFill>
                  <a:latin typeface="Tahoma"/>
                </a:rPr>
                <a:t>stem</a:t>
              </a:r>
              <a:endParaRPr lang="ru-RU" sz="1800" u="none" dirty="0">
                <a:solidFill>
                  <a:srgbClr val="69AE23"/>
                </a:solidFill>
                <a:latin typeface="Tahoma"/>
              </a:endParaRPr>
            </a:p>
          </p:txBody>
        </p:sp>
        <p:sp>
          <p:nvSpPr>
            <p:cNvPr id="53" name="Rectangle 43"/>
            <p:cNvSpPr>
              <a:spLocks noChangeArrowheads="1"/>
            </p:cNvSpPr>
            <p:nvPr/>
          </p:nvSpPr>
          <p:spPr bwMode="auto">
            <a:xfrm>
              <a:off x="1046163" y="1517750"/>
              <a:ext cx="421910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ГЧ</a:t>
              </a:r>
            </a:p>
          </p:txBody>
        </p:sp>
        <p:sp>
          <p:nvSpPr>
            <p:cNvPr id="54" name="Rectangle 44"/>
            <p:cNvSpPr>
              <a:spLocks noChangeArrowheads="1"/>
            </p:cNvSpPr>
            <p:nvPr/>
          </p:nvSpPr>
          <p:spPr bwMode="auto">
            <a:xfrm>
              <a:off x="1046163" y="1898750"/>
              <a:ext cx="421910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ГЧ</a:t>
              </a:r>
            </a:p>
          </p:txBody>
        </p:sp>
        <p:sp>
          <p:nvSpPr>
            <p:cNvPr id="55" name="Rectangle 45"/>
            <p:cNvSpPr>
              <a:spLocks noChangeArrowheads="1"/>
            </p:cNvSpPr>
            <p:nvPr/>
          </p:nvSpPr>
          <p:spPr bwMode="auto">
            <a:xfrm>
              <a:off x="1046163" y="2279750"/>
              <a:ext cx="421910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ГЧ</a:t>
              </a:r>
            </a:p>
          </p:txBody>
        </p:sp>
        <p:sp>
          <p:nvSpPr>
            <p:cNvPr id="56" name="Rectangle 46"/>
            <p:cNvSpPr>
              <a:spLocks noChangeArrowheads="1"/>
            </p:cNvSpPr>
            <p:nvPr/>
          </p:nvSpPr>
          <p:spPr bwMode="auto">
            <a:xfrm>
              <a:off x="1046163" y="2660750"/>
              <a:ext cx="421910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ГЧ</a:t>
              </a:r>
            </a:p>
          </p:txBody>
        </p:sp>
        <p:sp>
          <p:nvSpPr>
            <p:cNvPr id="57" name="Rectangle 47"/>
            <p:cNvSpPr>
              <a:spLocks noChangeArrowheads="1"/>
            </p:cNvSpPr>
            <p:nvPr/>
          </p:nvSpPr>
          <p:spPr bwMode="auto">
            <a:xfrm>
              <a:off x="1046163" y="3041750"/>
              <a:ext cx="421910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ГЧ</a:t>
              </a:r>
            </a:p>
          </p:txBody>
        </p:sp>
        <p:sp>
          <p:nvSpPr>
            <p:cNvPr id="58" name="Rectangle 48"/>
            <p:cNvSpPr>
              <a:spLocks noChangeArrowheads="1"/>
            </p:cNvSpPr>
            <p:nvPr/>
          </p:nvSpPr>
          <p:spPr bwMode="auto">
            <a:xfrm>
              <a:off x="1046163" y="3422750"/>
              <a:ext cx="421910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ГЧ</a:t>
              </a:r>
            </a:p>
          </p:txBody>
        </p:sp>
        <p:sp>
          <p:nvSpPr>
            <p:cNvPr id="59" name="Rectangle 49"/>
            <p:cNvSpPr>
              <a:spLocks noChangeArrowheads="1"/>
            </p:cNvSpPr>
            <p:nvPr/>
          </p:nvSpPr>
          <p:spPr bwMode="auto">
            <a:xfrm>
              <a:off x="1046163" y="3803751"/>
              <a:ext cx="421910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ГЧ</a:t>
              </a:r>
            </a:p>
          </p:txBody>
        </p:sp>
        <p:sp>
          <p:nvSpPr>
            <p:cNvPr id="60" name="Rectangle 50"/>
            <p:cNvSpPr>
              <a:spLocks noChangeArrowheads="1"/>
            </p:cNvSpPr>
            <p:nvPr/>
          </p:nvSpPr>
          <p:spPr bwMode="auto">
            <a:xfrm>
              <a:off x="1046163" y="4184751"/>
              <a:ext cx="421910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ГЧ</a:t>
              </a:r>
            </a:p>
          </p:txBody>
        </p:sp>
        <p:sp>
          <p:nvSpPr>
            <p:cNvPr id="61" name="Rectangle 51"/>
            <p:cNvSpPr>
              <a:spLocks noChangeArrowheads="1"/>
            </p:cNvSpPr>
            <p:nvPr/>
          </p:nvSpPr>
          <p:spPr bwMode="auto">
            <a:xfrm>
              <a:off x="1046163" y="4565751"/>
              <a:ext cx="421910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ГЧ</a:t>
              </a:r>
            </a:p>
          </p:txBody>
        </p:sp>
        <p:sp>
          <p:nvSpPr>
            <p:cNvPr id="62" name="Rectangle 52"/>
            <p:cNvSpPr>
              <a:spLocks noChangeArrowheads="1"/>
            </p:cNvSpPr>
            <p:nvPr/>
          </p:nvSpPr>
          <p:spPr bwMode="auto">
            <a:xfrm>
              <a:off x="1046163" y="4946751"/>
              <a:ext cx="421910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ГЧ</a:t>
              </a:r>
            </a:p>
          </p:txBody>
        </p:sp>
        <p:sp>
          <p:nvSpPr>
            <p:cNvPr id="63" name="Rectangle 53"/>
            <p:cNvSpPr>
              <a:spLocks noChangeArrowheads="1"/>
            </p:cNvSpPr>
            <p:nvPr/>
          </p:nvSpPr>
          <p:spPr bwMode="auto">
            <a:xfrm>
              <a:off x="1046163" y="5327751"/>
              <a:ext cx="421910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ГЧ</a:t>
              </a:r>
            </a:p>
          </p:txBody>
        </p:sp>
        <p:sp>
          <p:nvSpPr>
            <p:cNvPr id="64" name="Rectangle 54"/>
            <p:cNvSpPr>
              <a:spLocks noChangeArrowheads="1"/>
            </p:cNvSpPr>
            <p:nvPr/>
          </p:nvSpPr>
          <p:spPr bwMode="auto">
            <a:xfrm>
              <a:off x="1046163" y="5708751"/>
              <a:ext cx="421910" cy="307777"/>
            </a:xfrm>
            <a:prstGeom prst="rect">
              <a:avLst/>
            </a:prstGeom>
            <a:solidFill>
              <a:srgbClr val="69AE23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u="none">
                  <a:solidFill>
                    <a:prstClr val="black"/>
                  </a:solidFill>
                  <a:latin typeface="Tahoma"/>
                </a:rPr>
                <a:t>ГЧ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90085" y="773705"/>
            <a:ext cx="1800200" cy="293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u="none" dirty="0">
                <a:latin typeface="+mj-lt"/>
              </a:rPr>
              <a:t>Чтобы узнать больше о TESSY: </a:t>
            </a:r>
          </a:p>
          <a:p>
            <a:pPr algn="l"/>
            <a:endParaRPr lang="en-GB" u="none" dirty="0">
              <a:latin typeface="+mj-lt"/>
            </a:endParaRPr>
          </a:p>
          <a:p>
            <a:pPr algn="l"/>
            <a:r>
              <a:rPr lang="ru-RU" u="none" dirty="0">
                <a:latin typeface="+mj-lt"/>
              </a:rPr>
              <a:t>Ссылка на справочники и обучение по TESSY: </a:t>
            </a:r>
            <a:r>
              <a:rPr lang="ru-RU" u="none" dirty="0">
                <a:latin typeface="+mj-lt"/>
                <a:hlinkClick r:id="rId3"/>
              </a:rPr>
              <a:t>https://tessy.ecdc.europa.eu/TessyHelp/index.aspx?navigation=ManualsAndTraining</a:t>
            </a:r>
          </a:p>
          <a:p>
            <a:endParaRPr lang="en-GB" u="none" dirty="0">
              <a:latin typeface="+mj-lt"/>
            </a:endParaRPr>
          </a:p>
          <a:p>
            <a:endParaRPr lang="en-GB" u="none" dirty="0">
              <a:latin typeface="+mj-lt"/>
            </a:endParaRPr>
          </a:p>
          <a:p>
            <a:pPr algn="l"/>
            <a:r>
              <a:rPr lang="ru-RU" u="none" dirty="0">
                <a:latin typeface="+mj-lt"/>
              </a:rPr>
              <a:t>Онлайн-обучение: https://tessy.ecdc.europa.eu/TessyHelp/TrainingMaterials/NUStutorial/NUS_tutorial.htm</a:t>
            </a:r>
          </a:p>
        </p:txBody>
      </p:sp>
    </p:spTree>
    <p:extLst>
      <p:ext uri="{BB962C8B-B14F-4D97-AF65-F5344CB8AC3E}">
        <p14:creationId xmlns:p14="http://schemas.microsoft.com/office/powerpoint/2010/main" val="30210188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828675" y="1006784"/>
            <a:ext cx="9144000" cy="530134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</a:pPr>
            <a:endParaRPr lang="en-GB" sz="1800" u="none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0021" y="1143527"/>
            <a:ext cx="45806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2000" u="none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342891" indent="-342891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u="none">
                <a:solidFill>
                  <a:srgbClr val="002060"/>
                </a:solidFill>
                <a:latin typeface="Calibri" panose="020F0502020204030204" pitchFamily="34" charset="0"/>
              </a:rPr>
              <a:t>Пример лихорадки Западного Нила</a:t>
            </a:r>
          </a:p>
        </p:txBody>
      </p:sp>
      <p:sp>
        <p:nvSpPr>
          <p:cNvPr id="4" name="Rectangle 3"/>
          <p:cNvSpPr/>
          <p:nvPr/>
        </p:nvSpPr>
        <p:spPr>
          <a:xfrm>
            <a:off x="1015002" y="358984"/>
            <a:ext cx="45672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u="none">
                <a:solidFill>
                  <a:srgbClr val="002060"/>
                </a:solidFill>
                <a:latin typeface="Calibri" panose="020F0502020204030204" pitchFamily="34" charset="0"/>
              </a:rPr>
              <a:t>Использование НОП в действиях ЭА 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0"/>
          <a:stretch/>
        </p:blipFill>
        <p:spPr>
          <a:xfrm>
            <a:off x="1548406" y="5283867"/>
            <a:ext cx="577327" cy="82475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2" t="4416" r="8207"/>
          <a:stretch/>
        </p:blipFill>
        <p:spPr>
          <a:xfrm>
            <a:off x="1015002" y="5170459"/>
            <a:ext cx="533400" cy="52578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84" y="5746491"/>
            <a:ext cx="587831" cy="587831"/>
          </a:xfrm>
          <a:prstGeom prst="rect">
            <a:avLst/>
          </a:prstGeom>
        </p:spPr>
      </p:pic>
      <p:grpSp>
        <p:nvGrpSpPr>
          <p:cNvPr id="32" name="Group 31"/>
          <p:cNvGrpSpPr/>
          <p:nvPr/>
        </p:nvGrpSpPr>
        <p:grpSpPr>
          <a:xfrm>
            <a:off x="2275712" y="3331243"/>
            <a:ext cx="1964107" cy="1828800"/>
            <a:chOff x="3017269" y="2559406"/>
            <a:chExt cx="2398723" cy="2150895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6"/>
            <a:srcRect l="19673" t="35166" r="62295" b="37406"/>
            <a:stretch/>
          </p:blipFill>
          <p:spPr>
            <a:xfrm>
              <a:off x="4443084" y="2559406"/>
              <a:ext cx="447878" cy="488594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7"/>
            <a:srcRect l="12242" t="9469" r="16759" b="5313"/>
            <a:stretch/>
          </p:blipFill>
          <p:spPr>
            <a:xfrm>
              <a:off x="3360259" y="3115678"/>
              <a:ext cx="1712743" cy="1594623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6"/>
            <a:srcRect l="40984" r="40983" b="73024"/>
            <a:stretch/>
          </p:blipFill>
          <p:spPr>
            <a:xfrm>
              <a:off x="5009817" y="3676104"/>
              <a:ext cx="406175" cy="435793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6"/>
            <a:srcRect l="19672" r="62295" b="72286"/>
            <a:stretch/>
          </p:blipFill>
          <p:spPr>
            <a:xfrm>
              <a:off x="3384523" y="2773959"/>
              <a:ext cx="424802" cy="468237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6"/>
            <a:srcRect l="62295" t="74506" r="19672"/>
            <a:stretch/>
          </p:blipFill>
          <p:spPr>
            <a:xfrm>
              <a:off x="3017269" y="3804619"/>
              <a:ext cx="430744" cy="436761"/>
            </a:xfrm>
            <a:prstGeom prst="rect">
              <a:avLst/>
            </a:prstGeom>
          </p:spPr>
        </p:pic>
      </p:grpSp>
      <p:pic>
        <p:nvPicPr>
          <p:cNvPr id="34" name="Picture 33"/>
          <p:cNvPicPr>
            <a:picLocks noChangeAspect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669" y="2311483"/>
            <a:ext cx="1769588" cy="174717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159" y="2594586"/>
            <a:ext cx="495263" cy="43980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29"/>
          <a:stretch/>
        </p:blipFill>
        <p:spPr>
          <a:xfrm>
            <a:off x="6036083" y="2158513"/>
            <a:ext cx="533400" cy="5972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1"/>
          <a:srcRect l="1448" t="19491" r="1879" b="10585"/>
          <a:stretch/>
        </p:blipFill>
        <p:spPr>
          <a:xfrm>
            <a:off x="6927350" y="1413811"/>
            <a:ext cx="2958260" cy="1511055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6839179" y="1157233"/>
            <a:ext cx="31745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000" i="1" u="none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</a:rPr>
              <a:t>Сезон трансмиссии лихорадки Западного Нила и предыдущие сезоны</a:t>
            </a:r>
          </a:p>
        </p:txBody>
      </p:sp>
      <p:sp>
        <p:nvSpPr>
          <p:cNvPr id="6" name="Right Arrow 5"/>
          <p:cNvSpPr/>
          <p:nvPr/>
        </p:nvSpPr>
        <p:spPr bwMode="auto">
          <a:xfrm rot="19394767">
            <a:off x="2085466" y="4932344"/>
            <a:ext cx="313363" cy="295360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</a:pPr>
            <a:endParaRPr lang="en-GB" sz="1800" u="none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2" name="Right Arrow 21"/>
          <p:cNvSpPr/>
          <p:nvPr/>
        </p:nvSpPr>
        <p:spPr bwMode="auto">
          <a:xfrm rot="19394767">
            <a:off x="4088990" y="3547863"/>
            <a:ext cx="313363" cy="295360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</a:pPr>
            <a:endParaRPr lang="en-GB" sz="1800" u="none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5" name="Right Arrow 24"/>
          <p:cNvSpPr/>
          <p:nvPr/>
        </p:nvSpPr>
        <p:spPr bwMode="auto">
          <a:xfrm rot="19394767">
            <a:off x="6609854" y="1807639"/>
            <a:ext cx="313363" cy="295360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</a:pPr>
            <a:endParaRPr lang="en-GB" sz="1800" u="none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4429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8371005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535690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86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29A8E-A0F1-419A-8E8B-A78BF9C70DE8}" type="slidenum">
              <a:rPr kumimoji="0" lang="en-GB" sz="106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marL="0" marR="0" lvl="0" indent="0" algn="r" defTabSz="8100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06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575275"/>
              </p:ext>
            </p:extLst>
          </p:nvPr>
        </p:nvGraphicFramePr>
        <p:xfrm>
          <a:off x="225100" y="1088740"/>
          <a:ext cx="10351225" cy="5386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827413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8371005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535690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86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29A8E-A0F1-419A-8E8B-A78BF9C70DE8}" type="slidenum">
              <a:rPr kumimoji="0" lang="en-GB" sz="106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marL="0" marR="0" lvl="0" indent="0" algn="r" defTabSz="8100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06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3515677"/>
              </p:ext>
            </p:extLst>
          </p:nvPr>
        </p:nvGraphicFramePr>
        <p:xfrm>
          <a:off x="225100" y="1088740"/>
          <a:ext cx="10351225" cy="5386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/>
          <p:cNvSpPr/>
          <p:nvPr/>
        </p:nvSpPr>
        <p:spPr>
          <a:xfrm>
            <a:off x="2430345" y="2843935"/>
            <a:ext cx="2115235" cy="1125126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4680595" y="1808820"/>
            <a:ext cx="5895730" cy="495055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68389" y="1808820"/>
            <a:ext cx="2340260" cy="369041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3178479" y="4059069"/>
            <a:ext cx="1520766" cy="2700301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2430345" y="1789379"/>
            <a:ext cx="2268900" cy="59274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68596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8371005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535690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86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29A8E-A0F1-419A-8E8B-A78BF9C70DE8}" type="slidenum">
              <a:rPr kumimoji="0" lang="en-GB" sz="106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marL="0" marR="0" lvl="0" indent="0" algn="r" defTabSz="8100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06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1981931"/>
              </p:ext>
            </p:extLst>
          </p:nvPr>
        </p:nvGraphicFramePr>
        <p:xfrm>
          <a:off x="225100" y="1088740"/>
          <a:ext cx="10351225" cy="5386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/>
          <p:cNvSpPr/>
          <p:nvPr/>
        </p:nvSpPr>
        <p:spPr>
          <a:xfrm>
            <a:off x="2430345" y="2843935"/>
            <a:ext cx="2115235" cy="1125126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4680595" y="1808820"/>
            <a:ext cx="5895730" cy="4950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81343" y="1378404"/>
            <a:ext cx="2340260" cy="3690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3178479" y="4059069"/>
            <a:ext cx="1520766" cy="2700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ight Arrow 12"/>
          <p:cNvSpPr/>
          <p:nvPr/>
        </p:nvSpPr>
        <p:spPr>
          <a:xfrm>
            <a:off x="4855010" y="2194231"/>
            <a:ext cx="365645" cy="289664"/>
          </a:xfrm>
          <a:prstGeom prst="rightArrow">
            <a:avLst>
              <a:gd name="adj1" fmla="val 41312"/>
              <a:gd name="adj2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4"/>
          <p:cNvSpPr txBox="1"/>
          <p:nvPr/>
        </p:nvSpPr>
        <p:spPr>
          <a:xfrm>
            <a:off x="5518208" y="2246442"/>
            <a:ext cx="5283141" cy="350377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u="none" dirty="0">
                <a:solidFill>
                  <a:srgbClr val="002060"/>
                </a:solidFill>
                <a:latin typeface="Calibri" panose="020F0502020204030204" pitchFamily="34" charset="0"/>
              </a:rPr>
              <a:t>Система раннего предупреждения и реагирования (СРПР)</a:t>
            </a:r>
          </a:p>
          <a:p>
            <a:pPr lvl="0" algn="l" defTabSz="889000">
              <a:spcBef>
                <a:spcPct val="0"/>
              </a:spcBef>
              <a:spcAft>
                <a:spcPct val="35000"/>
              </a:spcAft>
            </a:pPr>
            <a:endParaRPr lang="en-GB" sz="1800" u="none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lvl="0" algn="l" defTabSz="889000">
              <a:spcBef>
                <a:spcPct val="0"/>
              </a:spcBef>
              <a:spcAft>
                <a:spcPct val="35000"/>
              </a:spcAft>
            </a:pPr>
            <a:r>
              <a:rPr lang="ru-RU" sz="1800" u="none" dirty="0">
                <a:solidFill>
                  <a:srgbClr val="002060"/>
                </a:solidFill>
                <a:latin typeface="Calibri" panose="020F0502020204030204" pitchFamily="34" charset="0"/>
              </a:rPr>
              <a:t>Информационный центр ВОЗ по событиям (ИЦЯ)</a:t>
            </a:r>
          </a:p>
          <a:p>
            <a:pPr algn="l" defTabSz="889000">
              <a:spcBef>
                <a:spcPct val="0"/>
              </a:spcBef>
              <a:spcAft>
                <a:spcPct val="35000"/>
              </a:spcAft>
            </a:pPr>
            <a:endParaRPr lang="en-GB" sz="18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l" defTabSz="889000">
              <a:spcBef>
                <a:spcPct val="0"/>
              </a:spcBef>
              <a:spcAft>
                <a:spcPct val="35000"/>
              </a:spcAft>
            </a:pPr>
            <a:r>
              <a:rPr lang="ru-RU" sz="1800" u="none" dirty="0" err="1">
                <a:solidFill>
                  <a:srgbClr val="002060"/>
                </a:solidFill>
                <a:latin typeface="Calibri" panose="020F0502020204030204" pitchFamily="34" charset="0"/>
              </a:rPr>
              <a:t>EpiPulse</a:t>
            </a:r>
            <a:endParaRPr lang="ru-RU" sz="1800" u="none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l" defTabSz="889000">
              <a:spcBef>
                <a:spcPct val="0"/>
              </a:spcBef>
              <a:spcAft>
                <a:spcPct val="35000"/>
              </a:spcAft>
            </a:pPr>
            <a:endParaRPr lang="en-GB" sz="1800" u="none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l"/>
            <a:r>
              <a:rPr lang="ru-RU" sz="1800" u="none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Система быстрого оповещения ЕС по продуктам питания и кормам (RASFF)</a:t>
            </a:r>
          </a:p>
          <a:p>
            <a:pPr algn="l" defTabSz="889000">
              <a:spcBef>
                <a:spcPct val="0"/>
              </a:spcBef>
              <a:spcAft>
                <a:spcPct val="35000"/>
              </a:spcAft>
            </a:pPr>
            <a:endParaRPr lang="en-GB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lvl="0" algn="l" defTabSz="889000">
              <a:spcBef>
                <a:spcPct val="0"/>
              </a:spcBef>
              <a:spcAft>
                <a:spcPct val="35000"/>
              </a:spcAft>
            </a:pPr>
            <a:endParaRPr lang="en-GB" u="none" kern="12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lvl="0" algn="l" defTabSz="889000">
              <a:spcBef>
                <a:spcPct val="0"/>
              </a:spcBef>
              <a:spcAft>
                <a:spcPct val="35000"/>
              </a:spcAft>
            </a:pPr>
            <a:endParaRPr lang="en-GB" u="none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lvl="0" algn="l" defTabSz="889000">
              <a:spcBef>
                <a:spcPct val="0"/>
              </a:spcBef>
              <a:spcAft>
                <a:spcPct val="35000"/>
              </a:spcAft>
            </a:pPr>
            <a:endParaRPr lang="en-GB" u="none" kern="12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25" name="Oval 10"/>
          <p:cNvSpPr txBox="1"/>
          <p:nvPr/>
        </p:nvSpPr>
        <p:spPr>
          <a:xfrm>
            <a:off x="5922790" y="4173498"/>
            <a:ext cx="1009190" cy="53783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spcFirstLastPara="0" vert="horz" wrap="square" lIns="21590" tIns="21590" rIns="21590" bIns="21590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fr-FR" sz="1700" kern="1200" noProof="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430344" y="1741670"/>
            <a:ext cx="3375375" cy="251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ight Arrow 18"/>
          <p:cNvSpPr/>
          <p:nvPr/>
        </p:nvSpPr>
        <p:spPr>
          <a:xfrm>
            <a:off x="4865730" y="2933945"/>
            <a:ext cx="365645" cy="289664"/>
          </a:xfrm>
          <a:prstGeom prst="rightArrow">
            <a:avLst>
              <a:gd name="adj1" fmla="val 41312"/>
              <a:gd name="adj2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ight Arrow 19"/>
          <p:cNvSpPr/>
          <p:nvPr/>
        </p:nvSpPr>
        <p:spPr>
          <a:xfrm>
            <a:off x="4870493" y="3699030"/>
            <a:ext cx="365645" cy="289664"/>
          </a:xfrm>
          <a:prstGeom prst="rightArrow">
            <a:avLst>
              <a:gd name="adj1" fmla="val 41312"/>
              <a:gd name="adj2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ight Arrow 20"/>
          <p:cNvSpPr/>
          <p:nvPr/>
        </p:nvSpPr>
        <p:spPr>
          <a:xfrm>
            <a:off x="4878790" y="4534491"/>
            <a:ext cx="365645" cy="289664"/>
          </a:xfrm>
          <a:prstGeom prst="rightArrow">
            <a:avLst>
              <a:gd name="adj1" fmla="val 41312"/>
              <a:gd name="adj2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3225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6219" y="143635"/>
            <a:ext cx="8229600" cy="936625"/>
          </a:xfrm>
        </p:spPr>
        <p:txBody>
          <a:bodyPr/>
          <a:lstStyle/>
          <a:p>
            <a:r>
              <a:rPr lang="ru-RU" sz="2400"/>
              <a:t>Система раннего предупреждения и реагирования (СРПР)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35" y="1320570"/>
            <a:ext cx="2649346" cy="18651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540135" y="3647815"/>
            <a:ext cx="5400675" cy="238219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ru-RU" sz="2400" u="none" dirty="0">
                <a:latin typeface="+mj-lt"/>
              </a:rPr>
              <a:t>Надежная система, которая позволяет:</a:t>
            </a:r>
          </a:p>
          <a:p>
            <a:pPr algn="l"/>
            <a:endParaRPr lang="en-GB" sz="2400" u="none" dirty="0">
              <a:latin typeface="+mj-lt"/>
            </a:endParaRP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ru-RU" sz="2400" u="none" dirty="0">
                <a:latin typeface="+mj-lt"/>
              </a:rPr>
              <a:t>оповещать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ru-RU" sz="2400" u="none" dirty="0">
                <a:latin typeface="+mj-lt"/>
              </a:rPr>
              <a:t>оценивать риски для здоровья населения 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ru-RU" sz="2400" u="none" dirty="0">
                <a:latin typeface="+mj-lt"/>
              </a:rPr>
              <a:t>определять меры по охране здоровья населения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0465" y="1311510"/>
            <a:ext cx="3356865" cy="19696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686307508"/>
              </p:ext>
            </p:extLst>
          </p:nvPr>
        </p:nvGraphicFramePr>
        <p:xfrm>
          <a:off x="5730720" y="1673805"/>
          <a:ext cx="5070630" cy="40064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351865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69141" y="399753"/>
            <a:ext cx="9396413" cy="343189"/>
          </a:xfrm>
        </p:spPr>
        <p:txBody>
          <a:bodyPr>
            <a:normAutofit fontScale="90000"/>
          </a:bodyPr>
          <a:lstStyle/>
          <a:p>
            <a:pPr algn="ctr"/>
            <a:r>
              <a:rPr lang="ru-RU"/>
              <a:t> </a:t>
            </a:r>
            <a:br>
              <a:rPr lang="ru-RU"/>
            </a:br>
            <a:r>
              <a:rPr lang="ru-RU">
                <a:latin typeface="Arial" charset="0"/>
                <a:cs typeface="Arial" charset="0"/>
              </a:rPr>
              <a:t>Примеры трансграничных угроз в СРПР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433904" y="1580374"/>
            <a:ext cx="4096097" cy="4316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§"/>
              <a:defRPr/>
            </a:pPr>
            <a:r>
              <a:rPr lang="ru-RU" sz="1600" u="none" dirty="0">
                <a:solidFill>
                  <a:srgbClr val="0F5494"/>
                </a:solidFill>
              </a:rPr>
              <a:t>Химические и экологические угрозы:</a:t>
            </a:r>
          </a:p>
          <a:p>
            <a:pPr algn="l">
              <a:defRPr/>
            </a:pPr>
            <a:r>
              <a:rPr lang="ru-RU" sz="1600" u="none" dirty="0">
                <a:solidFill>
                  <a:srgbClr val="0F5494"/>
                </a:solidFill>
              </a:rPr>
              <a:t> </a:t>
            </a:r>
          </a:p>
          <a:p>
            <a:pPr algn="l">
              <a:defRPr/>
            </a:pPr>
            <a:r>
              <a:rPr lang="ru-RU" sz="1600" u="none" dirty="0">
                <a:solidFill>
                  <a:srgbClr val="0F5494"/>
                </a:solidFill>
              </a:rPr>
              <a:t>В том числе аномальная жара (2019 г.), облака вулканического пепла (2010 г.), красный алюминиевый осадок, образовавшийся в Венгрии и на Дунае (2010 г.), пищевые отравления, вызванные </a:t>
            </a:r>
            <a:r>
              <a:rPr lang="ru-RU" sz="1600" u="none" dirty="0" err="1">
                <a:solidFill>
                  <a:srgbClr val="0F5494"/>
                </a:solidFill>
              </a:rPr>
              <a:t>малатионом</a:t>
            </a:r>
            <a:r>
              <a:rPr lang="ru-RU" sz="1600" u="none" dirty="0">
                <a:solidFill>
                  <a:srgbClr val="0F5494"/>
                </a:solidFill>
              </a:rPr>
              <a:t> и др.</a:t>
            </a:r>
          </a:p>
          <a:p>
            <a:pPr>
              <a:defRPr/>
            </a:pPr>
            <a:endParaRPr lang="en-GB" sz="1400" dirty="0">
              <a:solidFill>
                <a:srgbClr val="0F5494"/>
              </a:solidFill>
            </a:endParaRPr>
          </a:p>
          <a:p>
            <a:pPr>
              <a:defRPr/>
            </a:pPr>
            <a:endParaRPr lang="en-GB" sz="300" dirty="0">
              <a:solidFill>
                <a:srgbClr val="0F5494"/>
              </a:solidFill>
            </a:endParaRPr>
          </a:p>
          <a:p>
            <a:pPr>
              <a:defRPr/>
            </a:pPr>
            <a:endParaRPr lang="en-GB" sz="200" dirty="0">
              <a:solidFill>
                <a:srgbClr val="0F5494"/>
              </a:solidFill>
            </a:endParaRPr>
          </a:p>
          <a:p>
            <a:pPr>
              <a:defRPr/>
            </a:pPr>
            <a:endParaRPr lang="fr-BE" sz="1000" dirty="0">
              <a:solidFill>
                <a:srgbClr val="0F5494"/>
              </a:solidFill>
            </a:endParaRPr>
          </a:p>
          <a:p>
            <a:pPr>
              <a:defRPr/>
            </a:pPr>
            <a:endParaRPr lang="fr-BE" sz="1000" dirty="0">
              <a:solidFill>
                <a:srgbClr val="0F5494"/>
              </a:solidFill>
            </a:endParaRPr>
          </a:p>
          <a:p>
            <a:pPr>
              <a:defRPr/>
            </a:pPr>
            <a:endParaRPr lang="en-GB" sz="1000" dirty="0">
              <a:solidFill>
                <a:srgbClr val="0F5494"/>
              </a:solidFill>
            </a:endParaRPr>
          </a:p>
          <a:p>
            <a:pPr>
              <a:defRPr/>
            </a:pPr>
            <a:endParaRPr lang="fr-BE" sz="1000" dirty="0">
              <a:solidFill>
                <a:srgbClr val="0F5494"/>
              </a:solidFill>
            </a:endParaRPr>
          </a:p>
          <a:p>
            <a:pPr>
              <a:defRPr/>
            </a:pPr>
            <a:endParaRPr lang="fr-BE" sz="1000" dirty="0">
              <a:solidFill>
                <a:srgbClr val="0F5494"/>
              </a:solidFill>
            </a:endParaRPr>
          </a:p>
          <a:p>
            <a:pPr>
              <a:defRPr/>
            </a:pPr>
            <a:endParaRPr lang="fr-BE" sz="1000" dirty="0">
              <a:solidFill>
                <a:srgbClr val="0F5494"/>
              </a:solidFill>
            </a:endParaRPr>
          </a:p>
          <a:p>
            <a:pPr>
              <a:defRPr/>
            </a:pPr>
            <a:endParaRPr lang="fr-BE" sz="1000" dirty="0">
              <a:solidFill>
                <a:srgbClr val="0F5494"/>
              </a:solidFill>
            </a:endParaRPr>
          </a:p>
          <a:p>
            <a:pPr>
              <a:defRPr/>
            </a:pPr>
            <a:endParaRPr lang="fr-BE" sz="1000" dirty="0">
              <a:solidFill>
                <a:srgbClr val="0F5494"/>
              </a:solidFill>
            </a:endParaRPr>
          </a:p>
          <a:p>
            <a:pPr>
              <a:defRPr/>
            </a:pPr>
            <a:endParaRPr lang="fr-BE" sz="1000" dirty="0">
              <a:solidFill>
                <a:srgbClr val="0F5494"/>
              </a:solidFill>
            </a:endParaRPr>
          </a:p>
          <a:p>
            <a:pPr>
              <a:defRPr/>
            </a:pPr>
            <a:endParaRPr lang="fr-BE" sz="1000" dirty="0">
              <a:solidFill>
                <a:srgbClr val="0F5494"/>
              </a:solidFill>
            </a:endParaRPr>
          </a:p>
          <a:p>
            <a:pPr>
              <a:defRPr/>
            </a:pPr>
            <a:endParaRPr lang="en-GB" sz="1000" dirty="0">
              <a:solidFill>
                <a:srgbClr val="0F5494"/>
              </a:solidFill>
            </a:endParaRPr>
          </a:p>
          <a:p>
            <a:pPr>
              <a:defRPr/>
            </a:pPr>
            <a:endParaRPr lang="en-GB" sz="1000" dirty="0">
              <a:solidFill>
                <a:srgbClr val="0F5494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98"/>
          <a:stretch/>
        </p:blipFill>
        <p:spPr bwMode="auto">
          <a:xfrm>
            <a:off x="8163984" y="3744035"/>
            <a:ext cx="2170486" cy="1357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300" y="3778018"/>
            <a:ext cx="2099649" cy="130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1170205" y="1223755"/>
            <a:ext cx="3874305" cy="344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ru-RU" sz="1600" u="none" dirty="0">
                <a:solidFill>
                  <a:srgbClr val="0F5494"/>
                </a:solidFill>
              </a:rPr>
              <a:t>Инфекционные заболевания</a:t>
            </a:r>
          </a:p>
          <a:p>
            <a:pPr algn="l">
              <a:defRPr/>
            </a:pPr>
            <a:r>
              <a:rPr lang="ru-RU" sz="1600" u="none" dirty="0">
                <a:solidFill>
                  <a:srgbClr val="0F5494"/>
                </a:solidFill>
              </a:rPr>
              <a:t>напр.: COVID-19, лихорадка денге, малярия, MERS-</a:t>
            </a:r>
            <a:r>
              <a:rPr lang="ru-RU" sz="1600" u="none" dirty="0" err="1">
                <a:solidFill>
                  <a:srgbClr val="0F5494"/>
                </a:solidFill>
              </a:rPr>
              <a:t>Cov</a:t>
            </a:r>
            <a:r>
              <a:rPr lang="ru-RU" sz="1600" u="none" dirty="0">
                <a:solidFill>
                  <a:srgbClr val="0F5494"/>
                </a:solidFill>
              </a:rPr>
              <a:t>, гепатит А, лекарственно-устойчивый туберкулез…</a:t>
            </a:r>
          </a:p>
          <a:p>
            <a:pPr algn="l">
              <a:defRPr/>
            </a:pPr>
            <a:endParaRPr lang="en-GB" sz="1600" u="none" dirty="0">
              <a:solidFill>
                <a:srgbClr val="0F5494"/>
              </a:solidFill>
            </a:endParaRPr>
          </a:p>
          <a:p>
            <a:pPr marL="285750" indent="-285750" algn="l">
              <a:buFont typeface="Wingdings" panose="05000000000000000000" pitchFamily="2" charset="2"/>
              <a:buChar char="§"/>
              <a:defRPr/>
            </a:pPr>
            <a:r>
              <a:rPr lang="ru-RU" sz="1600" u="none" dirty="0">
                <a:solidFill>
                  <a:srgbClr val="0F5494"/>
                </a:solidFill>
              </a:rPr>
              <a:t>Резистентность к антимикробным средствам и инфекции, связанные с оказанием медицинской помощи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endParaRPr lang="en-GB" sz="1600" u="none" dirty="0">
              <a:solidFill>
                <a:srgbClr val="0F5494"/>
              </a:solidFill>
            </a:endParaRPr>
          </a:p>
          <a:p>
            <a:pPr marL="285750" indent="-285750" algn="l">
              <a:buFont typeface="Wingdings" panose="05000000000000000000" pitchFamily="2" charset="2"/>
              <a:buChar char="§"/>
              <a:defRPr/>
            </a:pPr>
            <a:r>
              <a:rPr lang="ru-RU" sz="1600" u="none" dirty="0" err="1">
                <a:solidFill>
                  <a:srgbClr val="0F5494"/>
                </a:solidFill>
              </a:rPr>
              <a:t>Биотоксины</a:t>
            </a:r>
            <a:r>
              <a:rPr lang="ru-RU" sz="1600" u="none" dirty="0">
                <a:solidFill>
                  <a:srgbClr val="0F5494"/>
                </a:solidFill>
              </a:rPr>
              <a:t> или другие вредные биологические агенты, не связанные с инфекционными заболеваниями</a:t>
            </a: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385" y="4734146"/>
            <a:ext cx="2276241" cy="140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21" t="21736" r="52477" b="16124"/>
          <a:stretch/>
        </p:blipFill>
        <p:spPr bwMode="auto">
          <a:xfrm>
            <a:off x="5528486" y="1391517"/>
            <a:ext cx="890761" cy="581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36" r="78968" b="17095"/>
          <a:stretch/>
        </p:blipFill>
        <p:spPr bwMode="auto">
          <a:xfrm>
            <a:off x="117575" y="1231100"/>
            <a:ext cx="1038839" cy="577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65" t="25905" r="26627" b="13959"/>
          <a:stretch/>
        </p:blipFill>
        <p:spPr bwMode="auto">
          <a:xfrm>
            <a:off x="5410303" y="2397333"/>
            <a:ext cx="1017077" cy="581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0005" y="4734145"/>
            <a:ext cx="2184580" cy="140037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C2B0336-D03B-4DDE-BFF0-4757F6D54E0D}"/>
              </a:ext>
            </a:extLst>
          </p:cNvPr>
          <p:cNvSpPr txBox="1"/>
          <p:nvPr/>
        </p:nvSpPr>
        <p:spPr>
          <a:xfrm>
            <a:off x="271349" y="1808820"/>
            <a:ext cx="73128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u="none">
                <a:solidFill>
                  <a:srgbClr val="FFC000"/>
                </a:solidFill>
              </a:rPr>
              <a:t>Биологические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51FF51-534B-424A-ACC5-4643BB7ADBAF}"/>
              </a:ext>
            </a:extLst>
          </p:cNvPr>
          <p:cNvSpPr txBox="1"/>
          <p:nvPr/>
        </p:nvSpPr>
        <p:spPr>
          <a:xfrm>
            <a:off x="5559608" y="1972984"/>
            <a:ext cx="71846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u="none">
                <a:solidFill>
                  <a:srgbClr val="00B0F0"/>
                </a:solidFill>
              </a:rPr>
              <a:t>Химические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FE02BF8-D478-4D73-8789-8091CAA4A119}"/>
              </a:ext>
            </a:extLst>
          </p:cNvPr>
          <p:cNvSpPr txBox="1"/>
          <p:nvPr/>
        </p:nvSpPr>
        <p:spPr>
          <a:xfrm>
            <a:off x="5418545" y="2941636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u="none">
                <a:solidFill>
                  <a:srgbClr val="69AE27"/>
                </a:solidFill>
              </a:rPr>
              <a:t>Экологические</a:t>
            </a:r>
          </a:p>
        </p:txBody>
      </p:sp>
    </p:spTree>
    <p:extLst>
      <p:ext uri="{BB962C8B-B14F-4D97-AF65-F5344CB8AC3E}">
        <p14:creationId xmlns:p14="http://schemas.microsoft.com/office/powerpoint/2010/main" val="16289906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95130" y="179209"/>
            <a:ext cx="9404646" cy="719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2400" u="none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Информационный сайт ВОЗ по событиям для национальных координационных центров ММСП (ИЦЯ)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5232" y="898347"/>
            <a:ext cx="5803587" cy="578044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0085" y="810477"/>
            <a:ext cx="1522039" cy="1329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u="none">
                <a:solidFill>
                  <a:srgbClr val="FF0000"/>
                </a:solidFill>
              </a:rPr>
              <a:t>Чтобы узнать больше о платформе ИЦЯ: </a:t>
            </a:r>
          </a:p>
          <a:p>
            <a:pPr algn="l"/>
            <a:endParaRPr lang="en-GB" u="none" dirty="0">
              <a:solidFill>
                <a:srgbClr val="FF0000"/>
              </a:solidFill>
            </a:endParaRPr>
          </a:p>
          <a:p>
            <a:pPr algn="l"/>
            <a:r>
              <a:rPr lang="ru-RU" u="none">
                <a:solidFill>
                  <a:srgbClr val="FF0000"/>
                </a:solidFill>
              </a:rPr>
              <a:t>https://extranet.who.int/hslp/training/course/view.php?id=334</a:t>
            </a:r>
          </a:p>
        </p:txBody>
      </p:sp>
    </p:spTree>
    <p:extLst>
      <p:ext uri="{BB962C8B-B14F-4D97-AF65-F5344CB8AC3E}">
        <p14:creationId xmlns:p14="http://schemas.microsoft.com/office/powerpoint/2010/main" val="12468336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920425314"/>
              </p:ext>
            </p:extLst>
          </p:nvPr>
        </p:nvGraphicFramePr>
        <p:xfrm>
          <a:off x="5490685" y="1268760"/>
          <a:ext cx="5809485" cy="45674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495130" y="1493457"/>
            <a:ext cx="5400675" cy="41796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ru-RU" sz="1800" u="none" dirty="0">
                <a:latin typeface="+mj-lt"/>
              </a:rPr>
              <a:t>Новое IT-решение для поддержки раннего выявления и координации ответных действий.</a:t>
            </a:r>
          </a:p>
          <a:p>
            <a:pPr algn="l"/>
            <a:endParaRPr lang="en-GB" sz="1800" u="none" dirty="0">
              <a:latin typeface="+mj-lt"/>
            </a:endParaRPr>
          </a:p>
          <a:p>
            <a:pPr algn="l"/>
            <a:r>
              <a:rPr lang="ru-RU" sz="1800" u="none" dirty="0">
                <a:latin typeface="+mj-lt"/>
              </a:rPr>
              <a:t>Заменяет EPIS, TTT и другие инструменты ЕЦПКЗ.</a:t>
            </a:r>
          </a:p>
          <a:p>
            <a:pPr algn="just" fontAlgn="auto">
              <a:spcAft>
                <a:spcPts val="0"/>
              </a:spcAft>
            </a:pPr>
            <a:endParaRPr lang="en-GB" sz="1800" u="none" dirty="0">
              <a:latin typeface="+mj-lt"/>
            </a:endParaRPr>
          </a:p>
          <a:p>
            <a:pPr algn="just" fontAlgn="auto">
              <a:spcAft>
                <a:spcPts val="0"/>
              </a:spcAft>
            </a:pPr>
            <a:r>
              <a:rPr lang="ru-RU" sz="1800" u="none" dirty="0">
                <a:latin typeface="+mj-lt"/>
              </a:rPr>
              <a:t>Выявление и мониторинг в режиме реального времени с помощью динамических панелей управления.</a:t>
            </a:r>
          </a:p>
          <a:p>
            <a:pPr marL="342900" indent="-342900" algn="just" fontAlgn="auto">
              <a:spcAft>
                <a:spcPts val="0"/>
              </a:spcAft>
            </a:pPr>
            <a:r>
              <a:rPr lang="ru-RU" sz="1800" u="none" dirty="0">
                <a:latin typeface="+mj-lt"/>
              </a:rPr>
              <a:t> </a:t>
            </a:r>
          </a:p>
          <a:p>
            <a:pPr algn="just" fontAlgn="auto">
              <a:spcAft>
                <a:spcPts val="0"/>
              </a:spcAft>
            </a:pPr>
            <a:r>
              <a:rPr lang="ru-RU" sz="1800" u="none" dirty="0">
                <a:latin typeface="+mj-lt"/>
              </a:rPr>
              <a:t>Облегчает обмен информацией и сбор данных.</a:t>
            </a:r>
          </a:p>
          <a:p>
            <a:pPr marL="342900" indent="-342900" algn="just" fontAlgn="auto">
              <a:spcAft>
                <a:spcPts val="0"/>
              </a:spcAft>
            </a:pPr>
            <a:endParaRPr lang="en-GB" sz="1800" u="none" dirty="0">
              <a:latin typeface="+mj-lt"/>
            </a:endParaRPr>
          </a:p>
          <a:p>
            <a:pPr algn="just" fontAlgn="auto">
              <a:spcAft>
                <a:spcPts val="0"/>
              </a:spcAft>
            </a:pPr>
            <a:r>
              <a:rPr lang="ru-RU" sz="1800" u="none" dirty="0">
                <a:latin typeface="+mj-lt"/>
              </a:rPr>
              <a:t>Укрепляет сотрудничество между государствами-членами и ЕЦПКЗ. </a:t>
            </a:r>
          </a:p>
        </p:txBody>
      </p:sp>
      <p:sp>
        <p:nvSpPr>
          <p:cNvPr id="6" name="Rectangle 5"/>
          <p:cNvSpPr/>
          <p:nvPr/>
        </p:nvSpPr>
        <p:spPr>
          <a:xfrm>
            <a:off x="855170" y="188640"/>
            <a:ext cx="2506392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u="none">
                <a:solidFill>
                  <a:srgbClr val="002060"/>
                </a:solidFill>
                <a:latin typeface="Calibri" pitchFamily="34" charset="0"/>
                <a:ea typeface="+mj-ea"/>
                <a:cs typeface="Calibri" pitchFamily="34" charset="0"/>
              </a:rPr>
              <a:t>EpiPulse ЕЦПКЗ   </a:t>
            </a:r>
          </a:p>
        </p:txBody>
      </p:sp>
    </p:spTree>
    <p:extLst>
      <p:ext uri="{BB962C8B-B14F-4D97-AF65-F5344CB8AC3E}">
        <p14:creationId xmlns:p14="http://schemas.microsoft.com/office/powerpoint/2010/main" val="3867856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uppo 8"/>
          <p:cNvGrpSpPr>
            <a:grpSpLocks/>
          </p:cNvGrpSpPr>
          <p:nvPr/>
        </p:nvGrpSpPr>
        <p:grpSpPr bwMode="auto">
          <a:xfrm>
            <a:off x="5557838" y="2228850"/>
            <a:ext cx="4621212" cy="2933700"/>
            <a:chOff x="393700" y="1962150"/>
            <a:chExt cx="3911600" cy="2933700"/>
          </a:xfrm>
        </p:grpSpPr>
        <p:sp>
          <p:nvSpPr>
            <p:cNvPr id="16393" name="Rettangolo 9"/>
            <p:cNvSpPr>
              <a:spLocks noChangeArrowheads="1"/>
            </p:cNvSpPr>
            <p:nvPr/>
          </p:nvSpPr>
          <p:spPr bwMode="auto">
            <a:xfrm>
              <a:off x="393700" y="1962150"/>
              <a:ext cx="3911600" cy="400050"/>
            </a:xfrm>
            <a:prstGeom prst="rect">
              <a:avLst/>
            </a:prstGeom>
            <a:solidFill>
              <a:srgbClr val="69AE23"/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1" name="Rettangolo 10"/>
            <p:cNvSpPr/>
            <p:nvPr/>
          </p:nvSpPr>
          <p:spPr bwMode="auto">
            <a:xfrm>
              <a:off x="393700" y="1962150"/>
              <a:ext cx="3911600" cy="2933700"/>
            </a:xfrm>
            <a:prstGeom prst="rect">
              <a:avLst/>
            </a:prstGeom>
            <a:noFill/>
            <a:ln w="12700" cap="flat" cmpd="sng" algn="ctr">
              <a:solidFill>
                <a:schemeClr val="tx1">
                  <a:alpha val="51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76200" algn="ctr" rotWithShape="0">
                <a:prstClr val="black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it-IT"/>
            </a:p>
          </p:txBody>
        </p:sp>
      </p:grpSp>
      <p:sp>
        <p:nvSpPr>
          <p:cNvPr id="16387" name="Text Box 22"/>
          <p:cNvSpPr txBox="1">
            <a:spLocks noChangeArrowheads="1"/>
          </p:cNvSpPr>
          <p:nvPr/>
        </p:nvSpPr>
        <p:spPr bwMode="auto">
          <a:xfrm>
            <a:off x="5632450" y="2293938"/>
            <a:ext cx="4494213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90500" indent="-187325" algn="l">
              <a:lnSpc>
                <a:spcPct val="100000"/>
              </a:lnSpc>
              <a:spcBef>
                <a:spcPct val="0"/>
              </a:spcBef>
            </a:pPr>
            <a:r>
              <a:rPr lang="ru-RU" sz="1600" b="1" u="none" noProof="1">
                <a:solidFill>
                  <a:schemeClr val="bg1"/>
                </a:solidFill>
                <a:latin typeface="Arial" charset="0"/>
              </a:rPr>
              <a:t>Цель</a:t>
            </a: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</a:pPr>
            <a:endParaRPr lang="it-IT" sz="1600" b="1" u="none" noProof="1">
              <a:latin typeface="Arial" charset="0"/>
            </a:endParaRP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</a:pPr>
            <a:r>
              <a:rPr lang="ru-RU" sz="1600" u="none" noProof="1">
                <a:latin typeface="Arial" charset="0"/>
                <a:cs typeface="Times New Roman" pitchFamily="18" charset="0"/>
              </a:rPr>
              <a:t>По завершении работы с данным блоком вы поймете:</a:t>
            </a: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it-IT" sz="1600" u="none" noProof="1">
              <a:latin typeface="Arial" charset="0"/>
              <a:cs typeface="Times New Roman" pitchFamily="18" charset="0"/>
            </a:endParaRP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sz="1600" u="none">
                <a:latin typeface="Arial" charset="0"/>
                <a:cs typeface="Times New Roman" pitchFamily="18" charset="0"/>
              </a:rPr>
              <a:t>Что такое скрининг</a:t>
            </a: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sz="1600" u="none">
                <a:latin typeface="Arial" charset="0"/>
                <a:cs typeface="Times New Roman" pitchFamily="18" charset="0"/>
              </a:rPr>
              <a:t>Каковы основные виды источников</a:t>
            </a: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sz="1600" u="none" noProof="1">
                <a:latin typeface="Arial" charset="0"/>
                <a:cs typeface="Times New Roman" pitchFamily="18" charset="0"/>
              </a:rPr>
              <a:t>Почему мы пользуемся и НОП, и НОС</a:t>
            </a: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en-US" sz="1600" u="none" dirty="0">
              <a:latin typeface="Arial" charset="0"/>
              <a:cs typeface="Times New Roman" pitchFamily="18" charset="0"/>
            </a:endParaRP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en-US" sz="1600" u="none" dirty="0">
              <a:latin typeface="Arial" charset="0"/>
              <a:cs typeface="Times New Roman" pitchFamily="18" charset="0"/>
            </a:endParaRP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en-US" sz="1600" u="none" dirty="0">
              <a:latin typeface="Arial" charset="0"/>
              <a:cs typeface="Times New Roman" pitchFamily="18" charset="0"/>
            </a:endParaRP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en-US" sz="1600" u="none" dirty="0">
              <a:latin typeface="Arial" charset="0"/>
              <a:cs typeface="Times New Roman" pitchFamily="18" charset="0"/>
            </a:endParaRP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en-US" sz="1600" u="none" dirty="0">
              <a:latin typeface="Arial" charset="0"/>
              <a:cs typeface="Times New Roman" pitchFamily="18" charset="0"/>
            </a:endParaRP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en-US" sz="1600" u="none" dirty="0">
              <a:latin typeface="Arial" charset="0"/>
              <a:cs typeface="Times New Roman" pitchFamily="18" charset="0"/>
            </a:endParaRP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en-US" sz="1600" u="none" dirty="0">
              <a:latin typeface="Arial" charset="0"/>
              <a:cs typeface="Times New Roman" pitchFamily="18" charset="0"/>
            </a:endParaRPr>
          </a:p>
        </p:txBody>
      </p:sp>
      <p:grpSp>
        <p:nvGrpSpPr>
          <p:cNvPr id="16388" name="Gruppo 7"/>
          <p:cNvGrpSpPr>
            <a:grpSpLocks/>
          </p:cNvGrpSpPr>
          <p:nvPr/>
        </p:nvGrpSpPr>
        <p:grpSpPr bwMode="auto">
          <a:xfrm>
            <a:off x="465138" y="2228850"/>
            <a:ext cx="4621212" cy="2933700"/>
            <a:chOff x="393700" y="1962150"/>
            <a:chExt cx="3911600" cy="2933700"/>
          </a:xfrm>
        </p:grpSpPr>
        <p:sp>
          <p:nvSpPr>
            <p:cNvPr id="16391" name="Rettangolo 6"/>
            <p:cNvSpPr>
              <a:spLocks noChangeArrowheads="1"/>
            </p:cNvSpPr>
            <p:nvPr/>
          </p:nvSpPr>
          <p:spPr bwMode="auto">
            <a:xfrm>
              <a:off x="393700" y="1962150"/>
              <a:ext cx="3911600" cy="400050"/>
            </a:xfrm>
            <a:prstGeom prst="rect">
              <a:avLst/>
            </a:prstGeom>
            <a:solidFill>
              <a:srgbClr val="69AE23"/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6" name="Rettangolo 5"/>
            <p:cNvSpPr/>
            <p:nvPr/>
          </p:nvSpPr>
          <p:spPr bwMode="auto">
            <a:xfrm>
              <a:off x="393700" y="1962150"/>
              <a:ext cx="3911600" cy="2933700"/>
            </a:xfrm>
            <a:prstGeom prst="rect">
              <a:avLst/>
            </a:prstGeom>
            <a:noFill/>
            <a:ln w="12700" cap="flat" cmpd="sng" algn="ctr">
              <a:solidFill>
                <a:schemeClr val="tx1">
                  <a:alpha val="51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76200" algn="ctr" rotWithShape="0">
                <a:prstClr val="black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it-IT"/>
            </a:p>
          </p:txBody>
        </p:sp>
      </p:grpSp>
      <p:sp>
        <p:nvSpPr>
          <p:cNvPr id="16389" name="Text Box 4"/>
          <p:cNvSpPr txBox="1">
            <a:spLocks noChangeArrowheads="1"/>
          </p:cNvSpPr>
          <p:nvPr/>
        </p:nvSpPr>
        <p:spPr bwMode="auto">
          <a:xfrm>
            <a:off x="315110" y="503675"/>
            <a:ext cx="7315200" cy="4801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u="none">
                <a:solidFill>
                  <a:srgbClr val="69AE23"/>
                </a:solidFill>
                <a:latin typeface="+mn-lt"/>
              </a:rPr>
              <a:t>Содержание и цели</a:t>
            </a:r>
          </a:p>
        </p:txBody>
      </p:sp>
      <p:sp>
        <p:nvSpPr>
          <p:cNvPr id="16390" name="Text Box 23"/>
          <p:cNvSpPr txBox="1">
            <a:spLocks noChangeArrowheads="1"/>
          </p:cNvSpPr>
          <p:nvPr/>
        </p:nvSpPr>
        <p:spPr bwMode="auto">
          <a:xfrm>
            <a:off x="517525" y="2273300"/>
            <a:ext cx="450056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ru-RU" sz="1600" b="1" u="none">
                <a:solidFill>
                  <a:schemeClr val="bg1"/>
                </a:solidFill>
                <a:latin typeface="Arial" charset="0"/>
              </a:rPr>
              <a:t>Содержание</a:t>
            </a:r>
          </a:p>
          <a:p>
            <a:pPr algn="l">
              <a:lnSpc>
                <a:spcPct val="100000"/>
              </a:lnSpc>
              <a:spcBef>
                <a:spcPct val="0"/>
              </a:spcBef>
            </a:pPr>
            <a:endParaRPr lang="it-IT" sz="1600" b="1" u="none" dirty="0">
              <a:latin typeface="Arial" charset="0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ru-RU" sz="1600" u="none">
                <a:latin typeface="Arial" charset="0"/>
                <a:cs typeface="Times New Roman" pitchFamily="18" charset="0"/>
              </a:rPr>
              <a:t>В данном блоке мы рассмотрим следующие темы:</a:t>
            </a:r>
          </a:p>
          <a:p>
            <a:pPr algn="l">
              <a:lnSpc>
                <a:spcPct val="100000"/>
              </a:lnSpc>
              <a:spcBef>
                <a:spcPct val="0"/>
              </a:spcBef>
            </a:pPr>
            <a:endParaRPr lang="it-IT" sz="1600" u="none" dirty="0">
              <a:latin typeface="Arial" charset="0"/>
              <a:cs typeface="Times New Roman" pitchFamily="18" charset="0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sz="1600" u="none">
                <a:latin typeface="Arial" charset="0"/>
                <a:cs typeface="Times New Roman" pitchFamily="18" charset="0"/>
              </a:rPr>
              <a:t> Определение скрининга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sz="1600" u="none">
                <a:latin typeface="Arial" charset="0"/>
                <a:cs typeface="Times New Roman" pitchFamily="18" charset="0"/>
              </a:rPr>
              <a:t> Надзор на основе показателей (НОП)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sz="1600" u="none">
                <a:latin typeface="Arial" charset="0"/>
                <a:cs typeface="Times New Roman" pitchFamily="18" charset="0"/>
              </a:rPr>
              <a:t> Надзор на основе событий (НОС)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sz="1600" u="none">
                <a:latin typeface="Arial" charset="0"/>
                <a:cs typeface="Times New Roman" pitchFamily="18" charset="0"/>
              </a:rPr>
              <a:t> Источники эпидемического анализа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it-IT" sz="1600" u="none" dirty="0">
              <a:latin typeface="Arial" charset="0"/>
              <a:cs typeface="Times New Roman" pitchFamily="18" charset="0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en-GB" sz="1600" u="none" dirty="0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80195" y="362804"/>
            <a:ext cx="151996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</a:pPr>
            <a:r>
              <a:rPr lang="ru-RU" sz="2100" b="1" u="none">
                <a:solidFill>
                  <a:srgbClr val="4D4D4D"/>
                </a:solidFill>
                <a:latin typeface="Arial" charset="0"/>
              </a:rPr>
              <a:t>EPIPULSE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5" y="1596398"/>
            <a:ext cx="9072042" cy="42856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auto">
          <a:xfrm>
            <a:off x="907805" y="1596398"/>
            <a:ext cx="8992912" cy="1190764"/>
          </a:xfrm>
          <a:prstGeom prst="rect">
            <a:avLst/>
          </a:prstGeom>
          <a:noFill/>
          <a:ln w="28575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</a:pPr>
            <a:endParaRPr lang="en-GB" sz="1800" u="none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888023" y="2787163"/>
            <a:ext cx="9032477" cy="1424353"/>
          </a:xfrm>
          <a:prstGeom prst="rect">
            <a:avLst/>
          </a:prstGeom>
          <a:noFill/>
          <a:ln w="28575" cap="flat" cmpd="sng" algn="ctr">
            <a:solidFill>
              <a:srgbClr val="CC66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</a:pPr>
            <a:endParaRPr lang="en-GB" sz="1800" u="none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878132" y="4211515"/>
            <a:ext cx="9032477" cy="1811216"/>
          </a:xfrm>
          <a:prstGeom prst="rect">
            <a:avLst/>
          </a:prstGeom>
          <a:noFill/>
          <a:ln w="28575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</a:pPr>
            <a:endParaRPr lang="en-GB" sz="1800" u="none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8199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35190" y="278650"/>
            <a:ext cx="151996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100" b="1" u="none">
                <a:solidFill>
                  <a:srgbClr val="4D4D4D"/>
                </a:solidFill>
                <a:latin typeface="Tahoma"/>
              </a:rPr>
              <a:t>EPIPULSE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951" y="1535014"/>
            <a:ext cx="9055725" cy="261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8999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5169" y="323655"/>
            <a:ext cx="760584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400" u="none" dirty="0">
                <a:solidFill>
                  <a:srgbClr val="002060"/>
                </a:solidFill>
                <a:latin typeface="Calibri" pitchFamily="34" charset="0"/>
                <a:ea typeface="+mj-ea"/>
                <a:cs typeface="Calibri" pitchFamily="34" charset="0"/>
              </a:rPr>
              <a:t>Система быстрого оповещения ЕС по продуктам питания и кормам (RASFF)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5100" y="1551557"/>
            <a:ext cx="10297970" cy="4805436"/>
            <a:chOff x="180095" y="1268760"/>
            <a:chExt cx="10297970" cy="4998223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/>
            <a:srcRect t="3728"/>
            <a:stretch/>
          </p:blipFill>
          <p:spPr>
            <a:xfrm>
              <a:off x="180095" y="1268760"/>
              <a:ext cx="10297970" cy="4998223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 flipV="1">
              <a:off x="5715709" y="1358769"/>
              <a:ext cx="1035115" cy="1350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040" y="1077965"/>
            <a:ext cx="3465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Чтобы узнать больше о RASFF: ССЫЛКА:  </a:t>
            </a:r>
          </a:p>
          <a:p>
            <a:r>
              <a:rPr lang="ru-RU" dirty="0">
                <a:solidFill>
                  <a:srgbClr val="FF0000"/>
                </a:solidFill>
              </a:rPr>
              <a:t>https://ec.europa.eu/food/safety/rasff_en</a:t>
            </a:r>
          </a:p>
        </p:txBody>
      </p:sp>
    </p:spTree>
    <p:extLst>
      <p:ext uri="{BB962C8B-B14F-4D97-AF65-F5344CB8AC3E}">
        <p14:creationId xmlns:p14="http://schemas.microsoft.com/office/powerpoint/2010/main" val="32423004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1214543"/>
            <a:ext cx="10801350" cy="5049772"/>
            <a:chOff x="0" y="1214543"/>
            <a:chExt cx="10801350" cy="504977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214543"/>
              <a:ext cx="10801350" cy="5049772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8010965" y="1252573"/>
              <a:ext cx="1485165" cy="108359"/>
            </a:xfrm>
            <a:prstGeom prst="rect">
              <a:avLst/>
            </a:prstGeom>
            <a:solidFill>
              <a:srgbClr val="6D78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4656970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8371005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535690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86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29A8E-A0F1-419A-8E8B-A78BF9C70DE8}" type="slidenum">
              <a:rPr kumimoji="0" lang="en-GB" sz="106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marL="0" marR="0" lvl="0" indent="0" algn="r" defTabSz="8100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GB" sz="106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8520056"/>
              </p:ext>
            </p:extLst>
          </p:nvPr>
        </p:nvGraphicFramePr>
        <p:xfrm>
          <a:off x="225100" y="1088740"/>
          <a:ext cx="10351225" cy="5386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683607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8371005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535690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86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29A8E-A0F1-419A-8E8B-A78BF9C70DE8}" type="slidenum">
              <a:rPr kumimoji="0" lang="en-GB" sz="106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marL="0" marR="0" lvl="0" indent="0" algn="r" defTabSz="8100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GB" sz="106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0210891"/>
              </p:ext>
            </p:extLst>
          </p:nvPr>
        </p:nvGraphicFramePr>
        <p:xfrm>
          <a:off x="225100" y="1088740"/>
          <a:ext cx="10351225" cy="5386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/>
          <p:cNvSpPr/>
          <p:nvPr/>
        </p:nvSpPr>
        <p:spPr>
          <a:xfrm>
            <a:off x="-96015" y="1744724"/>
            <a:ext cx="5311622" cy="495055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5220654" y="2663915"/>
            <a:ext cx="1732693" cy="4031359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6953347" y="2888941"/>
            <a:ext cx="1575175" cy="369041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8528522" y="3804208"/>
            <a:ext cx="1911864" cy="2775143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8426836" y="2766000"/>
            <a:ext cx="2115235" cy="1125126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39443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8371005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535690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86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29A8E-A0F1-419A-8E8B-A78BF9C70DE8}" type="slidenum">
              <a:rPr kumimoji="0" lang="en-GB" sz="106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marL="0" marR="0" lvl="0" indent="0" algn="r" defTabSz="8100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GB" sz="106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1010104"/>
              </p:ext>
            </p:extLst>
          </p:nvPr>
        </p:nvGraphicFramePr>
        <p:xfrm>
          <a:off x="225100" y="1088740"/>
          <a:ext cx="10351225" cy="5386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/>
          <p:cNvSpPr/>
          <p:nvPr/>
        </p:nvSpPr>
        <p:spPr>
          <a:xfrm>
            <a:off x="-45962" y="1744724"/>
            <a:ext cx="5311622" cy="4950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l">
              <a:lnSpc>
                <a:spcPct val="150000"/>
              </a:lnSpc>
            </a:pPr>
            <a:endParaRPr lang="fr-FR" u="none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220654" y="2663915"/>
            <a:ext cx="1732693" cy="40313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6953347" y="2888941"/>
            <a:ext cx="1575175" cy="3690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8528522" y="3804208"/>
            <a:ext cx="1911864" cy="2775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8426836" y="2766000"/>
            <a:ext cx="2115235" cy="1125126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ight Arrow 13"/>
          <p:cNvSpPr/>
          <p:nvPr/>
        </p:nvSpPr>
        <p:spPr>
          <a:xfrm rot="10800000">
            <a:off x="7375290" y="3139336"/>
            <a:ext cx="365645" cy="289664"/>
          </a:xfrm>
          <a:prstGeom prst="rightArrow">
            <a:avLst>
              <a:gd name="adj1" fmla="val 41312"/>
              <a:gd name="adj2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15" name="Right Arrow 14"/>
          <p:cNvSpPr/>
          <p:nvPr/>
        </p:nvSpPr>
        <p:spPr>
          <a:xfrm rot="10800000">
            <a:off x="7369684" y="4329100"/>
            <a:ext cx="365645" cy="289664"/>
          </a:xfrm>
          <a:prstGeom prst="rightArrow">
            <a:avLst>
              <a:gd name="adj1" fmla="val 41312"/>
              <a:gd name="adj2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ight Arrow 17"/>
          <p:cNvSpPr/>
          <p:nvPr/>
        </p:nvSpPr>
        <p:spPr>
          <a:xfrm rot="10800000">
            <a:off x="7375290" y="4959170"/>
            <a:ext cx="365645" cy="289664"/>
          </a:xfrm>
          <a:prstGeom prst="rightArrow">
            <a:avLst>
              <a:gd name="adj1" fmla="val 41312"/>
              <a:gd name="adj2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0" y="2961748"/>
            <a:ext cx="7166412" cy="265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ru-RU" sz="2400" u="none" dirty="0">
                <a:solidFill>
                  <a:srgbClr val="002060"/>
                </a:solidFill>
                <a:latin typeface="Calibri" panose="020F0502020204030204" pitchFamily="34" charset="0"/>
              </a:rPr>
              <a:t>Веб-сайты национальных ведомств по охране общественного здоровья</a:t>
            </a:r>
          </a:p>
          <a:p>
            <a:pPr lvl="0" algn="r">
              <a:lnSpc>
                <a:spcPct val="150000"/>
              </a:lnSpc>
            </a:pPr>
            <a:r>
              <a:rPr lang="ru-RU" sz="2400" u="none" dirty="0">
                <a:solidFill>
                  <a:srgbClr val="002060"/>
                </a:solidFill>
                <a:latin typeface="Calibri" panose="020F0502020204030204" pitchFamily="34" charset="0"/>
              </a:rPr>
              <a:t>Веб-сайты ВОЗ</a:t>
            </a:r>
          </a:p>
          <a:p>
            <a:pPr lvl="0" algn="r">
              <a:lnSpc>
                <a:spcPct val="150000"/>
              </a:lnSpc>
            </a:pPr>
            <a:r>
              <a:rPr lang="ru-RU" sz="2400" u="none" dirty="0">
                <a:solidFill>
                  <a:srgbClr val="002060"/>
                </a:solidFill>
                <a:latin typeface="Calibri" panose="020F0502020204030204" pitchFamily="34" charset="0"/>
              </a:rPr>
              <a:t>Веб-сайты ЦПКЗ</a:t>
            </a:r>
          </a:p>
          <a:p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38336076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 txBox="1">
            <a:spLocks/>
          </p:cNvSpPr>
          <p:nvPr/>
        </p:nvSpPr>
        <p:spPr>
          <a:xfrm>
            <a:off x="270105" y="188640"/>
            <a:ext cx="2118724" cy="436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D4D4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D4D4D"/>
                </a:solidFill>
                <a:latin typeface="Tahoma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D4D4D"/>
                </a:solidFill>
                <a:latin typeface="Tahoma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D4D4D"/>
                </a:solidFill>
                <a:latin typeface="Tahoma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D4D4D"/>
                </a:solidFill>
                <a:latin typeface="Tahoma" pitchFamily="34" charset="0"/>
              </a:defRPr>
            </a:lvl5pPr>
            <a:lvl6pPr marL="4572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D4D4D"/>
                </a:solidFill>
                <a:latin typeface="Tahoma" pitchFamily="34" charset="0"/>
              </a:defRPr>
            </a:lvl6pPr>
            <a:lvl7pPr marL="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D4D4D"/>
                </a:solidFill>
                <a:latin typeface="Tahoma" pitchFamily="34" charset="0"/>
              </a:defRPr>
            </a:lvl7pPr>
            <a:lvl8pPr marL="13716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D4D4D"/>
                </a:solidFill>
                <a:latin typeface="Tahoma" pitchFamily="34" charset="0"/>
              </a:defRPr>
            </a:lvl8pPr>
            <a:lvl9pPr marL="18288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D4D4D"/>
                </a:solidFill>
                <a:latin typeface="Tahoma" pitchFamily="34" charset="0"/>
              </a:defRPr>
            </a:lvl9pPr>
          </a:lstStyle>
          <a:p>
            <a:pPr>
              <a:defRPr/>
            </a:pPr>
            <a:r>
              <a:rPr lang="ru-RU" b="0" u="none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Источники: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766" t="12065" r="1916"/>
          <a:stretch/>
        </p:blipFill>
        <p:spPr>
          <a:xfrm>
            <a:off x="2160315" y="181926"/>
            <a:ext cx="5985665" cy="5689612"/>
          </a:xfrm>
          <a:prstGeom prst="rect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0" y="734961"/>
            <a:ext cx="1004432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ССЫЛКИ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2060" t="10361" r="8549" b="1485"/>
          <a:stretch/>
        </p:blipFill>
        <p:spPr>
          <a:xfrm>
            <a:off x="5658663" y="1223755"/>
            <a:ext cx="5666215" cy="5499230"/>
          </a:xfrm>
          <a:prstGeom prst="rect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b="1946"/>
          <a:stretch/>
        </p:blipFill>
        <p:spPr>
          <a:xfrm>
            <a:off x="270105" y="2080327"/>
            <a:ext cx="5456143" cy="4484319"/>
          </a:xfrm>
          <a:prstGeom prst="rect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55370" y="3034277"/>
            <a:ext cx="6455562" cy="3767878"/>
          </a:xfrm>
          <a:prstGeom prst="rect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854902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98" y="683695"/>
            <a:ext cx="5613555" cy="4372769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0665" y="143635"/>
            <a:ext cx="5289070" cy="4190896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0365" y="2583498"/>
            <a:ext cx="5400600" cy="4183768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246631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8371005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535690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86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29A8E-A0F1-419A-8E8B-A78BF9C70DE8}" type="slidenum">
              <a:rPr kumimoji="0" lang="en-GB" sz="106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marL="0" marR="0" lvl="0" indent="0" algn="r" defTabSz="8100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GB" sz="106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6728584"/>
              </p:ext>
            </p:extLst>
          </p:nvPr>
        </p:nvGraphicFramePr>
        <p:xfrm>
          <a:off x="225100" y="1088740"/>
          <a:ext cx="10351225" cy="5386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828549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280400" y="6356350"/>
            <a:ext cx="2520950" cy="365125"/>
          </a:xfrm>
        </p:spPr>
        <p:txBody>
          <a:bodyPr/>
          <a:lstStyle/>
          <a:p>
            <a:pPr>
              <a:defRPr/>
            </a:pPr>
            <a:fld id="{91C0B14F-DCF9-47AF-A7C1-9E6814DB6D6F}" type="slidenum">
              <a:rPr lang="it-IT" smtClean="0"/>
              <a:pPr>
                <a:defRPr/>
              </a:pPr>
              <a:t>3</a:t>
            </a:fld>
            <a:endParaRPr lang="it-IT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158" t="20485" r="19614" b="4505"/>
          <a:stretch/>
        </p:blipFill>
        <p:spPr>
          <a:xfrm>
            <a:off x="18991" y="563169"/>
            <a:ext cx="10606994" cy="614474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5140" y="108253"/>
            <a:ext cx="5085565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800" u="none" dirty="0">
                <a:solidFill>
                  <a:srgbClr val="69AE23"/>
                </a:solidFill>
                <a:latin typeface="+mn-lt"/>
              </a:rPr>
              <a:t>Определение</a:t>
            </a:r>
          </a:p>
        </p:txBody>
      </p:sp>
    </p:spTree>
    <p:extLst>
      <p:ext uri="{BB962C8B-B14F-4D97-AF65-F5344CB8AC3E}">
        <p14:creationId xmlns:p14="http://schemas.microsoft.com/office/powerpoint/2010/main" val="16467901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8371005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535690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86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29A8E-A0F1-419A-8E8B-A78BF9C70DE8}" type="slidenum">
              <a:rPr kumimoji="0" lang="en-GB" sz="106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marL="0" marR="0" lvl="0" indent="0" algn="r" defTabSz="8100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GB" sz="106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5009960"/>
              </p:ext>
            </p:extLst>
          </p:nvPr>
        </p:nvGraphicFramePr>
        <p:xfrm>
          <a:off x="225100" y="1088740"/>
          <a:ext cx="10351225" cy="5386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/>
          <p:cNvSpPr/>
          <p:nvPr/>
        </p:nvSpPr>
        <p:spPr>
          <a:xfrm>
            <a:off x="75" y="1744724"/>
            <a:ext cx="2611322" cy="3169441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7383849" y="2809309"/>
            <a:ext cx="1732693" cy="1159752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9120180" y="2753925"/>
            <a:ext cx="1447278" cy="10837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2520356" y="1744724"/>
            <a:ext cx="1980220" cy="2269342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4520024" y="2622389"/>
            <a:ext cx="1830576" cy="311556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5787935" y="2733244"/>
            <a:ext cx="2115235" cy="1125126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3735490" y="3859472"/>
            <a:ext cx="3375375" cy="2826611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59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ChangeArrowheads="1"/>
          </p:cNvSpPr>
          <p:nvPr/>
        </p:nvSpPr>
        <p:spPr bwMode="auto">
          <a:xfrm>
            <a:off x="1057278" y="88901"/>
            <a:ext cx="7897812" cy="64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144000" tIns="144000" rIns="72000" bIns="72000"/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u="none">
                <a:solidFill>
                  <a:srgbClr val="002060"/>
                </a:solidFill>
                <a:latin typeface="Calibri" panose="020F0502020204030204" pitchFamily="34" charset="0"/>
                <a:ea typeface="Arial Unicode MS" pitchFamily="34" charset="-128"/>
                <a:cs typeface="Arial Unicode MS" pitchFamily="34" charset="-128"/>
              </a:rPr>
              <a:t>Веб-агрегаторы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7931" y="3880382"/>
            <a:ext cx="6715125" cy="2283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624" t="13999" r="76251" b="75001"/>
          <a:stretch/>
        </p:blipFill>
        <p:spPr>
          <a:xfrm>
            <a:off x="1107116" y="4260053"/>
            <a:ext cx="1200883" cy="357019"/>
          </a:xfrm>
          <a:prstGeom prst="round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038445" y="4641056"/>
            <a:ext cx="2133599" cy="316945"/>
            <a:chOff x="-1066799" y="2275630"/>
            <a:chExt cx="2133599" cy="316944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5"/>
            <a:srcRect t="8015" r="75146" b="68536"/>
            <a:stretch/>
          </p:blipFill>
          <p:spPr>
            <a:xfrm>
              <a:off x="-1066799" y="2275630"/>
              <a:ext cx="1523999" cy="315170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319592" y="2284798"/>
              <a:ext cx="747208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400" b="1" u="none">
                  <a:solidFill>
                    <a:srgbClr val="002060"/>
                  </a:solidFill>
                  <a:latin typeface="Calibri" panose="020F0502020204030204" pitchFamily="34" charset="0"/>
                </a:rPr>
                <a:t>GPHIN</a:t>
              </a:r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/>
          <a:srcRect t="8755" r="76545" b="80107"/>
          <a:stretch/>
        </p:blipFill>
        <p:spPr>
          <a:xfrm>
            <a:off x="1096361" y="5261409"/>
            <a:ext cx="1088153" cy="34976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/>
          <a:srcRect l="1251" t="86301" r="75375" b="5999"/>
          <a:stretch/>
        </p:blipFill>
        <p:spPr>
          <a:xfrm>
            <a:off x="1087657" y="5707854"/>
            <a:ext cx="1523999" cy="313765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 bwMode="auto">
          <a:xfrm>
            <a:off x="729957" y="5098250"/>
            <a:ext cx="9448800" cy="0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extBox 1"/>
          <p:cNvSpPr txBox="1"/>
          <p:nvPr/>
        </p:nvSpPr>
        <p:spPr>
          <a:xfrm>
            <a:off x="2307998" y="1494136"/>
            <a:ext cx="76950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000" u="none" dirty="0"/>
              <a:t>«Веб-агрегаторы – это инструменты, которые могут сканировать большое количество интернет-содержания. Это сложные приложения, способные накапливать, отбирать и классифицировать веб-информацию для целей общественного здравоохранения».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7512" y="1161538"/>
            <a:ext cx="2157324" cy="372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u="none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Определение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9019" y="3158970"/>
            <a:ext cx="9448799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600" u="none" dirty="0"/>
              <a:t>Существуют два типа веб-агрегаторов: модерируемые системы и автоматические системы: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6EE567-B441-4980-AA7D-561FD7D63774}"/>
              </a:ext>
            </a:extLst>
          </p:cNvPr>
          <p:cNvSpPr txBox="1"/>
          <p:nvPr/>
        </p:nvSpPr>
        <p:spPr>
          <a:xfrm>
            <a:off x="6574438" y="3880381"/>
            <a:ext cx="1571542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none">
                <a:solidFill>
                  <a:schemeClr val="bg1"/>
                </a:solidFill>
                <a:latin typeface="+mj-lt"/>
              </a:rPr>
              <a:t>Преимущества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6CB405-D389-4C2F-ABBF-743FE3A26E02}"/>
              </a:ext>
            </a:extLst>
          </p:cNvPr>
          <p:cNvSpPr txBox="1"/>
          <p:nvPr/>
        </p:nvSpPr>
        <p:spPr>
          <a:xfrm>
            <a:off x="8288747" y="3903518"/>
            <a:ext cx="1571542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none">
                <a:solidFill>
                  <a:schemeClr val="bg1"/>
                </a:solidFill>
                <a:latin typeface="+mj-lt"/>
              </a:rPr>
              <a:t>Недостатки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FACD60-74B2-463A-B413-15BA8EEE9A03}"/>
              </a:ext>
            </a:extLst>
          </p:cNvPr>
          <p:cNvSpPr txBox="1"/>
          <p:nvPr/>
        </p:nvSpPr>
        <p:spPr>
          <a:xfrm>
            <a:off x="4061579" y="4260052"/>
            <a:ext cx="2284202" cy="655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400" u="none">
                <a:solidFill>
                  <a:srgbClr val="69AE27"/>
                </a:solidFill>
                <a:latin typeface="+mj-lt"/>
              </a:rPr>
              <a:t>Модерируемые системы</a:t>
            </a:r>
          </a:p>
          <a:p>
            <a:pPr algn="l"/>
            <a:r>
              <a:rPr lang="ru-RU" u="none">
                <a:latin typeface="+mj-lt"/>
              </a:rPr>
              <a:t>опирается на модерацию человеком для фильтрации и классификации информации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1A3AB84-78C8-4BF5-8F09-C38E8324B9B1}"/>
              </a:ext>
            </a:extLst>
          </p:cNvPr>
          <p:cNvSpPr txBox="1"/>
          <p:nvPr/>
        </p:nvSpPr>
        <p:spPr>
          <a:xfrm>
            <a:off x="4061579" y="5260341"/>
            <a:ext cx="2284202" cy="82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400" u="none">
                <a:solidFill>
                  <a:srgbClr val="69AE27"/>
                </a:solidFill>
                <a:latin typeface="+mj-lt"/>
              </a:rPr>
              <a:t>Автоматические системы</a:t>
            </a:r>
          </a:p>
          <a:p>
            <a:pPr algn="l"/>
            <a:r>
              <a:rPr lang="ru-RU" u="none">
                <a:latin typeface="+mj-lt"/>
              </a:rPr>
              <a:t>собирают, фильтруют и классифицируют информацию с минимальным человеческим вмешательством или вообще без него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80C8E82-12E5-4BDB-8744-C5FE108BA4C8}"/>
              </a:ext>
            </a:extLst>
          </p:cNvPr>
          <p:cNvSpPr txBox="1"/>
          <p:nvPr/>
        </p:nvSpPr>
        <p:spPr>
          <a:xfrm>
            <a:off x="6574438" y="4322441"/>
            <a:ext cx="148153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u="none">
                <a:latin typeface="+mj-lt"/>
              </a:rPr>
              <a:t>аналитики сокращают дублирование и количество ложных положительных результатов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A3EEFC-61DD-4B3B-929B-2DB8532A4532}"/>
              </a:ext>
            </a:extLst>
          </p:cNvPr>
          <p:cNvSpPr txBox="1"/>
          <p:nvPr/>
        </p:nvSpPr>
        <p:spPr>
          <a:xfrm>
            <a:off x="8378757" y="4322441"/>
            <a:ext cx="148153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u="none">
                <a:latin typeface="+mj-lt"/>
              </a:rPr>
              <a:t>Задержка во времени, необъективность человеческого выбора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FE9AD2D-3DEE-4A7F-8124-F3F3EF3444E5}"/>
              </a:ext>
            </a:extLst>
          </p:cNvPr>
          <p:cNvSpPr txBox="1"/>
          <p:nvPr/>
        </p:nvSpPr>
        <p:spPr>
          <a:xfrm>
            <a:off x="8378757" y="5435850"/>
            <a:ext cx="148153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u="none">
                <a:latin typeface="+mj-lt"/>
              </a:rPr>
              <a:t>Ложные положительные показатели, дублирование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0497405-FFAA-4FA8-9A32-E42E773F4E6A}"/>
              </a:ext>
            </a:extLst>
          </p:cNvPr>
          <p:cNvSpPr txBox="1"/>
          <p:nvPr/>
        </p:nvSpPr>
        <p:spPr>
          <a:xfrm>
            <a:off x="6574438" y="5435850"/>
            <a:ext cx="148153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u="none">
                <a:latin typeface="+mj-lt"/>
              </a:rPr>
              <a:t>информация в режиме реального времени</a:t>
            </a:r>
          </a:p>
        </p:txBody>
      </p:sp>
    </p:spTree>
    <p:extLst>
      <p:ext uri="{BB962C8B-B14F-4D97-AF65-F5344CB8AC3E}">
        <p14:creationId xmlns:p14="http://schemas.microsoft.com/office/powerpoint/2010/main" val="25865691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18254" t="9007" r="19731"/>
          <a:stretch/>
        </p:blipFill>
        <p:spPr>
          <a:xfrm>
            <a:off x="135090" y="1591151"/>
            <a:ext cx="6221226" cy="498819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9" name="Rectangle 8"/>
          <p:cNvSpPr/>
          <p:nvPr/>
        </p:nvSpPr>
        <p:spPr>
          <a:xfrm>
            <a:off x="1104449" y="98630"/>
            <a:ext cx="75674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u="none">
                <a:solidFill>
                  <a:srgbClr val="002060"/>
                </a:solidFill>
                <a:latin typeface="Calibri" pitchFamily="34" charset="0"/>
                <a:ea typeface="Arial Unicode MS" pitchFamily="34" charset="-128"/>
                <a:cs typeface="Calibri" pitchFamily="34" charset="0"/>
              </a:rPr>
              <a:t>Веб-агрегаторы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845280" y="679334"/>
            <a:ext cx="9676076" cy="5733445"/>
            <a:chOff x="1615391" y="1387345"/>
            <a:chExt cx="9605063" cy="5819095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15391" y="2617970"/>
              <a:ext cx="9605063" cy="4588470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  <p:sp>
          <p:nvSpPr>
            <p:cNvPr id="15" name="Rectangle 14"/>
            <p:cNvSpPr/>
            <p:nvPr/>
          </p:nvSpPr>
          <p:spPr>
            <a:xfrm>
              <a:off x="9647575" y="1387345"/>
              <a:ext cx="855095" cy="27003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340" y="1712492"/>
            <a:ext cx="7566885" cy="47255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/>
          <a:srcRect t="8664"/>
          <a:stretch/>
        </p:blipFill>
        <p:spPr>
          <a:xfrm>
            <a:off x="4216046" y="1673805"/>
            <a:ext cx="7620344" cy="471109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/>
          <a:srcRect l="625" t="13000" r="17500" b="6000"/>
          <a:stretch/>
        </p:blipFill>
        <p:spPr>
          <a:xfrm>
            <a:off x="5671120" y="1690209"/>
            <a:ext cx="7470415" cy="461911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855" y="1493785"/>
            <a:ext cx="5608627" cy="478877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248340806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8254" t="9007" r="19731"/>
          <a:stretch/>
        </p:blipFill>
        <p:spPr>
          <a:xfrm>
            <a:off x="630145" y="323655"/>
            <a:ext cx="7802032" cy="625569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30145" y="3239041"/>
            <a:ext cx="7802032" cy="405045"/>
          </a:xfrm>
          <a:prstGeom prst="rect">
            <a:avLst/>
          </a:prstGeom>
          <a:noFill/>
          <a:ln w="635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8435297" y="1507427"/>
            <a:ext cx="23660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none" dirty="0">
                <a:solidFill>
                  <a:srgbClr val="FF0000"/>
                </a:solidFill>
              </a:rPr>
              <a:t>ССЫЛКА: </a:t>
            </a:r>
          </a:p>
          <a:p>
            <a:r>
              <a:rPr lang="ru-RU" sz="1400" u="none" dirty="0">
                <a:solidFill>
                  <a:srgbClr val="FF0000"/>
                </a:solidFill>
              </a:rPr>
              <a:t>https://promedmail.org/</a:t>
            </a:r>
          </a:p>
        </p:txBody>
      </p:sp>
    </p:spTree>
    <p:extLst>
      <p:ext uri="{BB962C8B-B14F-4D97-AF65-F5344CB8AC3E}">
        <p14:creationId xmlns:p14="http://schemas.microsoft.com/office/powerpoint/2010/main" val="34182365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25100" y="76201"/>
            <a:ext cx="8285216" cy="6781799"/>
            <a:chOff x="1389018" y="76201"/>
            <a:chExt cx="8285216" cy="678179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/>
            <a:srcRect t="6333" b="-1"/>
            <a:stretch/>
          </p:blipFill>
          <p:spPr>
            <a:xfrm>
              <a:off x="1389018" y="1676400"/>
              <a:ext cx="7923984" cy="51816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4"/>
            <a:srcRect t="11461"/>
            <a:stretch/>
          </p:blipFill>
          <p:spPr>
            <a:xfrm>
              <a:off x="1602387" y="76201"/>
              <a:ext cx="8071847" cy="16808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33496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1567265" y="-76200"/>
            <a:ext cx="9144000" cy="6934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</a:pPr>
            <a:endParaRPr lang="en-GB" sz="1800" u="none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4434" y="228601"/>
            <a:ext cx="9091420" cy="543426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3467" y="4674383"/>
            <a:ext cx="3205163" cy="21836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9352" y="4156927"/>
            <a:ext cx="2836191" cy="210350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937036"/>
            <a:ext cx="14193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none" dirty="0">
                <a:solidFill>
                  <a:srgbClr val="FF0000"/>
                </a:solidFill>
              </a:rPr>
              <a:t>ССЫЛКА: http://medisys.newsbrief.eu/medisys/homeedition/en/home.html</a:t>
            </a:r>
          </a:p>
        </p:txBody>
      </p:sp>
    </p:spTree>
    <p:extLst>
      <p:ext uri="{BB962C8B-B14F-4D97-AF65-F5344CB8AC3E}">
        <p14:creationId xmlns:p14="http://schemas.microsoft.com/office/powerpoint/2010/main" val="24178293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251" t="86301" r="75375" b="5999"/>
          <a:stretch/>
        </p:blipFill>
        <p:spPr>
          <a:xfrm>
            <a:off x="4050525" y="420325"/>
            <a:ext cx="2590800" cy="533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20940" y="60326"/>
            <a:ext cx="31194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u="none">
                <a:solidFill>
                  <a:srgbClr val="FF0000"/>
                </a:solidFill>
              </a:rPr>
              <a:t>ССЫЛКА: </a:t>
            </a:r>
          </a:p>
          <a:p>
            <a:r>
              <a:rPr lang="ru-RU" sz="1600" u="none">
                <a:solidFill>
                  <a:srgbClr val="FF0000"/>
                </a:solidFill>
              </a:rPr>
              <a:t>https://www.healthmap.org/en/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882" t="14554" r="17140" b="6697"/>
          <a:stretch/>
        </p:blipFill>
        <p:spPr>
          <a:xfrm>
            <a:off x="135165" y="953725"/>
            <a:ext cx="10666185" cy="576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277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828675" y="0"/>
            <a:ext cx="9144000" cy="6858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</a:pPr>
            <a:endParaRPr lang="en-GB" sz="1800" u="none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251" t="86301" r="75375" b="5999"/>
          <a:stretch/>
        </p:blipFill>
        <p:spPr>
          <a:xfrm>
            <a:off x="4029075" y="0"/>
            <a:ext cx="2590800" cy="533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5482" y="569121"/>
            <a:ext cx="8750388" cy="6253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76673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305220" y="-6846"/>
            <a:ext cx="9154235" cy="7086601"/>
            <a:chOff x="-1" y="0"/>
            <a:chExt cx="9154234" cy="7086601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/>
            <a:srcRect l="598" t="11567" r="27501" b="53001"/>
            <a:stretch/>
          </p:blipFill>
          <p:spPr>
            <a:xfrm>
              <a:off x="0" y="0"/>
              <a:ext cx="9154233" cy="2819400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4"/>
            <a:srcRect r="1812" b="9742"/>
            <a:stretch/>
          </p:blipFill>
          <p:spPr>
            <a:xfrm>
              <a:off x="-1" y="2667001"/>
              <a:ext cx="9144001" cy="4419600"/>
            </a:xfrm>
            <a:prstGeom prst="rect">
              <a:avLst/>
            </a:prstGeom>
          </p:spPr>
        </p:pic>
      </p:grpSp>
      <p:sp>
        <p:nvSpPr>
          <p:cNvPr id="5" name="Rectangle 4"/>
          <p:cNvSpPr/>
          <p:nvPr/>
        </p:nvSpPr>
        <p:spPr>
          <a:xfrm>
            <a:off x="0" y="368660"/>
            <a:ext cx="1675513" cy="1249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u="none" dirty="0">
                <a:solidFill>
                  <a:srgbClr val="FF0000"/>
                </a:solidFill>
              </a:rPr>
              <a:t>ССЫЛКА: </a:t>
            </a:r>
          </a:p>
          <a:p>
            <a:r>
              <a:rPr lang="ru-RU" sz="1600" u="none" dirty="0">
                <a:solidFill>
                  <a:srgbClr val="FF0000"/>
                </a:solidFill>
              </a:rPr>
              <a:t>https://flutrackers.com/forum/search?searchid=3532387</a:t>
            </a:r>
          </a:p>
        </p:txBody>
      </p:sp>
    </p:spTree>
    <p:extLst>
      <p:ext uri="{BB962C8B-B14F-4D97-AF65-F5344CB8AC3E}">
        <p14:creationId xmlns:p14="http://schemas.microsoft.com/office/powerpoint/2010/main" val="17944702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5160" y="413665"/>
            <a:ext cx="8280920" cy="466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700" u="none" dirty="0">
                <a:solidFill>
                  <a:srgbClr val="002060"/>
                </a:solidFill>
                <a:latin typeface="Calibri" pitchFamily="34" charset="0"/>
                <a:ea typeface="+mj-ea"/>
                <a:cs typeface="Calibri" pitchFamily="34" charset="0"/>
              </a:rPr>
              <a:t>Эпидемический Анализ из Открытых Источников (EIOS)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-75" y="1358770"/>
            <a:ext cx="10801350" cy="5159953"/>
            <a:chOff x="-75" y="1358770"/>
            <a:chExt cx="10801350" cy="5159953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75" y="1358770"/>
              <a:ext cx="10801350" cy="5159953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9647575" y="1387345"/>
              <a:ext cx="855095" cy="27003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35090" y="893796"/>
            <a:ext cx="369041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u="none" dirty="0">
                <a:solidFill>
                  <a:srgbClr val="FF0000"/>
                </a:solidFill>
              </a:rPr>
              <a:t>Чтобы узнать больше о EIOS: https://www.who.int/eios</a:t>
            </a:r>
          </a:p>
        </p:txBody>
      </p:sp>
    </p:spTree>
    <p:extLst>
      <p:ext uri="{BB962C8B-B14F-4D97-AF65-F5344CB8AC3E}">
        <p14:creationId xmlns:p14="http://schemas.microsoft.com/office/powerpoint/2010/main" val="1280883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19294" y="169733"/>
            <a:ext cx="59622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u="none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Надзор на основе показателей и событий</a:t>
            </a:r>
          </a:p>
        </p:txBody>
      </p:sp>
      <p:sp>
        <p:nvSpPr>
          <p:cNvPr id="5" name="Rounded Rectangle 4"/>
          <p:cNvSpPr/>
          <p:nvPr/>
        </p:nvSpPr>
        <p:spPr bwMode="auto">
          <a:xfrm>
            <a:off x="1144318" y="1186406"/>
            <a:ext cx="8481755" cy="1159845"/>
          </a:xfrm>
          <a:prstGeom prst="roundRect">
            <a:avLst>
              <a:gd name="adj" fmla="val 33845"/>
            </a:avLst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</a:pPr>
            <a:endParaRPr lang="en-GB" sz="1800" u="none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8830" y="1161698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b="1" u="none">
                <a:solidFill>
                  <a:srgbClr val="009999"/>
                </a:solidFill>
                <a:latin typeface="Calibri" panose="020F0502020204030204" pitchFamily="34" charset="0"/>
              </a:rPr>
              <a:t>Эпидемический Анализ</a:t>
            </a:r>
          </a:p>
        </p:txBody>
      </p:sp>
      <p:sp>
        <p:nvSpPr>
          <p:cNvPr id="15" name="Rounded Rectangle 14"/>
          <p:cNvSpPr/>
          <p:nvPr/>
        </p:nvSpPr>
        <p:spPr bwMode="auto">
          <a:xfrm>
            <a:off x="5572228" y="2505570"/>
            <a:ext cx="2057400" cy="2636283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69AE23">
                  <a:alpha val="5800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</a:pPr>
            <a:endParaRPr lang="en-GB" sz="1800" u="none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1239806" y="2497056"/>
            <a:ext cx="2057400" cy="2587671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95000"/>
                  <a:lumOff val="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</a:pPr>
            <a:endParaRPr lang="en-GB" sz="1800" u="none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24" name="Rounded Rectangle 23"/>
          <p:cNvSpPr/>
          <p:nvPr/>
        </p:nvSpPr>
        <p:spPr bwMode="auto">
          <a:xfrm>
            <a:off x="5852056" y="1693675"/>
            <a:ext cx="3573236" cy="46812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solidFill>
              <a:srgbClr val="004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</a:pPr>
            <a:endParaRPr lang="en-GB" sz="1800" u="none">
              <a:solidFill>
                <a:srgbClr val="004000"/>
              </a:solidFill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07180" y="1690196"/>
            <a:ext cx="3409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u="none" dirty="0">
                <a:solidFill>
                  <a:srgbClr val="004000"/>
                </a:solidFill>
                <a:latin typeface="Calibri" panose="020F0502020204030204" pitchFamily="34" charset="0"/>
              </a:rPr>
              <a:t>Надзор на основе событий</a:t>
            </a:r>
          </a:p>
        </p:txBody>
      </p:sp>
      <p:sp>
        <p:nvSpPr>
          <p:cNvPr id="27" name="Rounded Rectangle 26"/>
          <p:cNvSpPr/>
          <p:nvPr/>
        </p:nvSpPr>
        <p:spPr bwMode="auto">
          <a:xfrm>
            <a:off x="1292993" y="1683712"/>
            <a:ext cx="3762125" cy="46812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</a:pPr>
            <a:endParaRPr lang="en-GB" sz="1800" u="none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36602" y="1685725"/>
            <a:ext cx="4118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u="none" dirty="0">
                <a:solidFill>
                  <a:srgbClr val="002060"/>
                </a:solidFill>
                <a:latin typeface="Calibri" panose="020F0502020204030204" pitchFamily="34" charset="0"/>
              </a:rPr>
              <a:t>Надзор на основе показателей</a:t>
            </a:r>
          </a:p>
        </p:txBody>
      </p:sp>
      <p:sp>
        <p:nvSpPr>
          <p:cNvPr id="31" name="Rounded Rectangle 30"/>
          <p:cNvSpPr/>
          <p:nvPr/>
        </p:nvSpPr>
        <p:spPr bwMode="auto">
          <a:xfrm>
            <a:off x="7652466" y="2505570"/>
            <a:ext cx="2057400" cy="2636283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69AE23">
                  <a:alpha val="5800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</a:pPr>
            <a:endParaRPr lang="en-GB" sz="1800" u="none">
              <a:solidFill>
                <a:srgbClr val="004000"/>
              </a:solidFill>
              <a:latin typeface="Arial" charset="0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5589162" y="4932787"/>
            <a:ext cx="4159340" cy="1383123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69AE23">
                  <a:alpha val="5800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</a:pPr>
            <a:endParaRPr lang="en-GB" sz="1800" u="none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5" name="Rounded Rectangle 34"/>
          <p:cNvSpPr/>
          <p:nvPr/>
        </p:nvSpPr>
        <p:spPr bwMode="auto">
          <a:xfrm>
            <a:off x="3327792" y="2498479"/>
            <a:ext cx="2057400" cy="267207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95000"/>
                  <a:lumOff val="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</a:pPr>
            <a:endParaRPr lang="en-GB" sz="1800" u="none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26315" y="3123179"/>
            <a:ext cx="13141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rgbClr val="004000"/>
                </a:solidFill>
                <a:latin typeface="Calibri" panose="020F0502020204030204" pitchFamily="34" charset="0"/>
              </a:rPr>
              <a:t>Активный</a:t>
            </a: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rgbClr val="004000"/>
                </a:solidFill>
                <a:latin typeface="Calibri" panose="020F0502020204030204" pitchFamily="34" charset="0"/>
              </a:rPr>
              <a:t>Оперативный</a:t>
            </a: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rgbClr val="004000"/>
                </a:solidFill>
                <a:latin typeface="Calibri" panose="020F0502020204030204" pitchFamily="34" charset="0"/>
              </a:rPr>
              <a:t>Гибкий</a:t>
            </a: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rgbClr val="004000"/>
                </a:solidFill>
                <a:latin typeface="Calibri" panose="020F0502020204030204" pitchFamily="34" charset="0"/>
              </a:rPr>
              <a:t>Ситуативный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556414" y="3103464"/>
            <a:ext cx="16635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rgbClr val="002060"/>
                </a:solidFill>
                <a:latin typeface="Calibri" panose="020F0502020204030204" pitchFamily="34" charset="0"/>
              </a:rPr>
              <a:t>Систематический</a:t>
            </a: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rgbClr val="002060"/>
                </a:solidFill>
                <a:latin typeface="Calibri" panose="020F0502020204030204" pitchFamily="34" charset="0"/>
              </a:rPr>
              <a:t>Формальный</a:t>
            </a: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rgbClr val="002060"/>
                </a:solidFill>
                <a:latin typeface="Calibri" panose="020F0502020204030204" pitchFamily="34" charset="0"/>
              </a:rPr>
              <a:t>Пассивный</a:t>
            </a: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rgbClr val="002060"/>
                </a:solidFill>
                <a:latin typeface="Calibri" panose="020F0502020204030204" pitchFamily="34" charset="0"/>
              </a:rPr>
              <a:t>Регулярный</a:t>
            </a: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rgbClr val="002060"/>
                </a:solidFill>
                <a:latin typeface="Calibri" panose="020F0502020204030204" pitchFamily="34" charset="0"/>
              </a:rPr>
              <a:t>Обязательный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965576" y="3119016"/>
            <a:ext cx="17442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Неограниченный</a:t>
            </a: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Неструктурированный</a:t>
            </a: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Неформальный</a:t>
            </a: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Не всегда официальный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746306" y="3066118"/>
            <a:ext cx="150341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rgbClr val="002060"/>
                </a:solidFill>
                <a:latin typeface="Calibri" panose="020F0502020204030204" pitchFamily="34" charset="0"/>
              </a:rPr>
              <a:t>Структурированный</a:t>
            </a: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rgbClr val="002060"/>
                </a:solidFill>
                <a:latin typeface="Calibri" panose="020F0502020204030204" pitchFamily="34" charset="0"/>
              </a:rPr>
              <a:t>Предопределенный</a:t>
            </a: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rgbClr val="002060"/>
                </a:solidFill>
                <a:latin typeface="Calibri" panose="020F0502020204030204" pitchFamily="34" charset="0"/>
              </a:rPr>
              <a:t>Формальный</a:t>
            </a: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rgbClr val="002060"/>
                </a:solidFill>
                <a:latin typeface="Calibri" panose="020F0502020204030204" pitchFamily="34" charset="0"/>
              </a:rPr>
              <a:t>Официальный</a:t>
            </a: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rgbClr val="002060"/>
                </a:solidFill>
                <a:latin typeface="Calibri" panose="020F0502020204030204" pitchFamily="34" charset="0"/>
              </a:rPr>
              <a:t>Достоверный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696357" y="5403467"/>
            <a:ext cx="39449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rgbClr val="004000"/>
                </a:solidFill>
                <a:latin typeface="Calibri" panose="020F0502020204030204" pitchFamily="34" charset="0"/>
              </a:rPr>
              <a:t>Интернет, СМИ, блоги, социальные сети</a:t>
            </a: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rgbClr val="004000"/>
                </a:solidFill>
                <a:latin typeface="Calibri" panose="020F0502020204030204" pitchFamily="34" charset="0"/>
              </a:rPr>
              <a:t>Сообщество, неформальные </a:t>
            </a:r>
            <a:r>
              <a:rPr lang="ru-RU" sz="1600" u="none" dirty="0" err="1">
                <a:solidFill>
                  <a:srgbClr val="004000"/>
                </a:solidFill>
                <a:latin typeface="Calibri" panose="020F0502020204030204" pitchFamily="34" charset="0"/>
              </a:rPr>
              <a:t>cети</a:t>
            </a:r>
            <a:endParaRPr lang="ru-RU" sz="1600" u="none" dirty="0">
              <a:solidFill>
                <a:srgbClr val="004000"/>
              </a:solidFill>
              <a:latin typeface="Calibri" panose="020F0502020204030204" pitchFamily="34" charset="0"/>
            </a:endParaRP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rgbClr val="004000"/>
                </a:solidFill>
                <a:latin typeface="Calibri" panose="020F0502020204030204" pitchFamily="34" charset="0"/>
              </a:rPr>
              <a:t>Официальные веб-сайты, НПО…  </a:t>
            </a:r>
          </a:p>
        </p:txBody>
      </p:sp>
      <p:sp>
        <p:nvSpPr>
          <p:cNvPr id="29" name="Rounded Rectangle 28"/>
          <p:cNvSpPr/>
          <p:nvPr/>
        </p:nvSpPr>
        <p:spPr bwMode="auto">
          <a:xfrm>
            <a:off x="1198694" y="4925812"/>
            <a:ext cx="4267200" cy="1483151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95000"/>
                  <a:lumOff val="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</a:pPr>
            <a:endParaRPr lang="en-GB" sz="1800" u="none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231379" y="5383725"/>
            <a:ext cx="42572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rgbClr val="002060"/>
                </a:solidFill>
                <a:latin typeface="Calibri" panose="020F0502020204030204" pitchFamily="34" charset="0"/>
              </a:rPr>
              <a:t>Дежурный </a:t>
            </a:r>
            <a:r>
              <a:rPr lang="ru-RU" sz="1600" u="none" dirty="0" err="1">
                <a:solidFill>
                  <a:srgbClr val="002060"/>
                </a:solidFill>
                <a:latin typeface="Calibri" panose="020F0502020204030204" pitchFamily="34" charset="0"/>
              </a:rPr>
              <a:t>эпиднадзор</a:t>
            </a:r>
            <a:r>
              <a:rPr lang="ru-RU" sz="1600" u="none" dirty="0">
                <a:solidFill>
                  <a:srgbClr val="002060"/>
                </a:solidFill>
                <a:latin typeface="Calibri" panose="020F0502020204030204" pitchFamily="34" charset="0"/>
              </a:rPr>
              <a:t> заболеваний, подлежащих уведомлению, лабораторные и клинические данные, системы оповещения о заболеваниях… </a:t>
            </a:r>
          </a:p>
        </p:txBody>
      </p:sp>
      <p:sp>
        <p:nvSpPr>
          <p:cNvPr id="44" name="Rounded Rectangle 43"/>
          <p:cNvSpPr/>
          <p:nvPr/>
        </p:nvSpPr>
        <p:spPr bwMode="auto">
          <a:xfrm>
            <a:off x="7735963" y="2574198"/>
            <a:ext cx="1905350" cy="3854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solidFill>
              <a:srgbClr val="004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rgbClr val="004000"/>
                </a:solidFill>
                <a:latin typeface="Calibri" panose="020F0502020204030204" pitchFamily="34" charset="0"/>
              </a:rPr>
              <a:t>Тип информации</a:t>
            </a:r>
          </a:p>
        </p:txBody>
      </p:sp>
      <p:sp>
        <p:nvSpPr>
          <p:cNvPr id="30" name="Rounded Rectangle 29"/>
          <p:cNvSpPr/>
          <p:nvPr/>
        </p:nvSpPr>
        <p:spPr bwMode="auto">
          <a:xfrm>
            <a:off x="5949507" y="2582205"/>
            <a:ext cx="1321159" cy="3293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solidFill>
              <a:srgbClr val="004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>
                <a:solidFill>
                  <a:srgbClr val="004000"/>
                </a:solidFill>
                <a:latin typeface="Calibri" panose="020F0502020204030204" pitchFamily="34" charset="0"/>
              </a:rPr>
              <a:t>Процесс</a:t>
            </a:r>
          </a:p>
        </p:txBody>
      </p:sp>
      <p:sp>
        <p:nvSpPr>
          <p:cNvPr id="33" name="Rounded Rectangle 32"/>
          <p:cNvSpPr/>
          <p:nvPr/>
        </p:nvSpPr>
        <p:spPr bwMode="auto">
          <a:xfrm>
            <a:off x="7008256" y="5009204"/>
            <a:ext cx="1321159" cy="3293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solidFill>
              <a:srgbClr val="004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>
                <a:solidFill>
                  <a:srgbClr val="004000"/>
                </a:solidFill>
                <a:latin typeface="Calibri" panose="020F0502020204030204" pitchFamily="34" charset="0"/>
              </a:rPr>
              <a:t>Источники:</a:t>
            </a:r>
          </a:p>
        </p:txBody>
      </p:sp>
      <p:sp>
        <p:nvSpPr>
          <p:cNvPr id="34" name="Rounded Rectangle 33"/>
          <p:cNvSpPr/>
          <p:nvPr/>
        </p:nvSpPr>
        <p:spPr bwMode="auto">
          <a:xfrm>
            <a:off x="3403540" y="2581838"/>
            <a:ext cx="1846181" cy="4842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 dirty="0">
                <a:solidFill>
                  <a:srgbClr val="002060"/>
                </a:solidFill>
                <a:latin typeface="Calibri" panose="020F0502020204030204" pitchFamily="34" charset="0"/>
              </a:rPr>
              <a:t>Тип информации</a:t>
            </a:r>
          </a:p>
        </p:txBody>
      </p:sp>
      <p:sp>
        <p:nvSpPr>
          <p:cNvPr id="42" name="Rounded Rectangle 41"/>
          <p:cNvSpPr/>
          <p:nvPr/>
        </p:nvSpPr>
        <p:spPr bwMode="auto">
          <a:xfrm>
            <a:off x="1600054" y="2591722"/>
            <a:ext cx="1321159" cy="3293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>
                <a:solidFill>
                  <a:srgbClr val="002060"/>
                </a:solidFill>
                <a:latin typeface="Calibri" panose="020F0502020204030204" pitchFamily="34" charset="0"/>
              </a:rPr>
              <a:t>Процесс</a:t>
            </a:r>
          </a:p>
        </p:txBody>
      </p:sp>
      <p:sp>
        <p:nvSpPr>
          <p:cNvPr id="43" name="Rounded Rectangle 42"/>
          <p:cNvSpPr/>
          <p:nvPr/>
        </p:nvSpPr>
        <p:spPr bwMode="auto">
          <a:xfrm>
            <a:off x="2705854" y="4988638"/>
            <a:ext cx="1321159" cy="3293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u="none">
                <a:solidFill>
                  <a:srgbClr val="002060"/>
                </a:solidFill>
                <a:latin typeface="Calibri" panose="020F0502020204030204" pitchFamily="34" charset="0"/>
              </a:rPr>
              <a:t>Источники:</a:t>
            </a:r>
          </a:p>
        </p:txBody>
      </p:sp>
    </p:spTree>
    <p:extLst>
      <p:ext uri="{BB962C8B-B14F-4D97-AF65-F5344CB8AC3E}">
        <p14:creationId xmlns:p14="http://schemas.microsoft.com/office/powerpoint/2010/main" val="6608453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8371005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535690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86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29A8E-A0F1-419A-8E8B-A78BF9C70DE8}" type="slidenum">
              <a:rPr kumimoji="0" lang="en-GB" sz="106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marL="0" marR="0" lvl="0" indent="0" algn="r" defTabSz="8100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GB" sz="106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828869"/>
              </p:ext>
            </p:extLst>
          </p:nvPr>
        </p:nvGraphicFramePr>
        <p:xfrm>
          <a:off x="225100" y="1088740"/>
          <a:ext cx="10351225" cy="5386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/>
          <p:cNvSpPr/>
          <p:nvPr/>
        </p:nvSpPr>
        <p:spPr>
          <a:xfrm>
            <a:off x="-90967" y="1744724"/>
            <a:ext cx="2611322" cy="3169441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sng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383849" y="2809309"/>
            <a:ext cx="1732693" cy="1159752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sng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120180" y="2753925"/>
            <a:ext cx="1447278" cy="10837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sng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520356" y="1744724"/>
            <a:ext cx="1980220" cy="2269342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sng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520024" y="2622389"/>
            <a:ext cx="1830576" cy="311556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sng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787935" y="2733244"/>
            <a:ext cx="2115235" cy="1125126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sng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065011" y="3858370"/>
            <a:ext cx="3375375" cy="2826611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sng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15193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3021" y="291215"/>
            <a:ext cx="7663972" cy="480131"/>
          </a:xfrm>
          <a:noFill/>
        </p:spPr>
        <p:txBody>
          <a:bodyPr wrap="square" rtlCol="0">
            <a:spAutoFit/>
          </a:bodyPr>
          <a:lstStyle/>
          <a:p>
            <a:r>
              <a:rPr lang="ru-RU" b="0" dirty="0">
                <a:solidFill>
                  <a:srgbClr val="002060"/>
                </a:solidFill>
                <a:latin typeface="Calibri" panose="020F0502020204030204" pitchFamily="34" charset="0"/>
                <a:ea typeface="+mn-ea"/>
                <a:cs typeface="+mn-cs"/>
              </a:rPr>
              <a:t>Как мы можем осуществлять ручной мониторинг социальных сетей?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29A8E-A0F1-419A-8E8B-A78BF9C70DE8}" type="slidenum">
              <a:rPr lang="en-GB" smtClean="0"/>
              <a:pPr/>
              <a:t>41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6255" b="16898"/>
          <a:stretch/>
        </p:blipFill>
        <p:spPr>
          <a:xfrm>
            <a:off x="6800646" y="3757569"/>
            <a:ext cx="3552767" cy="2388424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r="4535" b="23474"/>
          <a:stretch/>
        </p:blipFill>
        <p:spPr>
          <a:xfrm>
            <a:off x="6787308" y="1104175"/>
            <a:ext cx="3566105" cy="2385151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4056531465"/>
              </p:ext>
            </p:extLst>
          </p:nvPr>
        </p:nvGraphicFramePr>
        <p:xfrm>
          <a:off x="259772" y="2296750"/>
          <a:ext cx="6517203" cy="3607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7090" y="1192996"/>
            <a:ext cx="1065287" cy="10652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05320" y="1422721"/>
            <a:ext cx="569864" cy="56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95572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4535" b="23474"/>
          <a:stretch/>
        </p:blipFill>
        <p:spPr>
          <a:xfrm>
            <a:off x="5687446" y="413665"/>
            <a:ext cx="5113904" cy="3420380"/>
          </a:xfrm>
          <a:prstGeom prst="roundRect">
            <a:avLst>
              <a:gd name="adj" fmla="val 2071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b="49887"/>
          <a:stretch/>
        </p:blipFill>
        <p:spPr>
          <a:xfrm>
            <a:off x="828675" y="0"/>
            <a:ext cx="6946624" cy="5181600"/>
          </a:xfrm>
          <a:prstGeom prst="rect">
            <a:avLst/>
          </a:prstGeom>
          <a:effectLst/>
        </p:spPr>
      </p:pic>
      <p:grpSp>
        <p:nvGrpSpPr>
          <p:cNvPr id="5" name="Group 4"/>
          <p:cNvGrpSpPr/>
          <p:nvPr/>
        </p:nvGrpSpPr>
        <p:grpSpPr>
          <a:xfrm>
            <a:off x="4105279" y="1828804"/>
            <a:ext cx="5799905" cy="4361857"/>
            <a:chOff x="-1828800" y="2286000"/>
            <a:chExt cx="6561905" cy="4742857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1828800" y="2286000"/>
              <a:ext cx="6561905" cy="4742857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5"/>
            <a:srcRect l="49934" r="39615" b="95180"/>
            <a:stretch/>
          </p:blipFill>
          <p:spPr>
            <a:xfrm>
              <a:off x="1853124" y="2305456"/>
              <a:ext cx="685800" cy="228600"/>
            </a:xfrm>
            <a:prstGeom prst="rect">
              <a:avLst/>
            </a:prstGeom>
          </p:spPr>
        </p:pic>
      </p:grp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/>
          <a:srcRect l="6255" b="16898"/>
          <a:stretch/>
        </p:blipFill>
        <p:spPr>
          <a:xfrm>
            <a:off x="79787" y="4009732"/>
            <a:ext cx="4743470" cy="3188900"/>
          </a:xfrm>
          <a:prstGeom prst="roundRect">
            <a:avLst>
              <a:gd name="adj" fmla="val 2626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935984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8371005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535690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86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29A8E-A0F1-419A-8E8B-A78BF9C70DE8}" type="slidenum">
              <a:rPr kumimoji="0" lang="en-GB" sz="106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marL="0" marR="0" lvl="0" indent="0" algn="r" defTabSz="8100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GB" sz="106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8253106"/>
              </p:ext>
            </p:extLst>
          </p:nvPr>
        </p:nvGraphicFramePr>
        <p:xfrm>
          <a:off x="225100" y="1088740"/>
          <a:ext cx="10351225" cy="5386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/>
          <p:cNvSpPr/>
          <p:nvPr/>
        </p:nvSpPr>
        <p:spPr>
          <a:xfrm>
            <a:off x="-90967" y="1808820"/>
            <a:ext cx="2611322" cy="3169441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sng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383849" y="2809309"/>
            <a:ext cx="1732693" cy="1159752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sng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120180" y="2753925"/>
            <a:ext cx="1447278" cy="10837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sng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520356" y="1744724"/>
            <a:ext cx="1980220" cy="2269342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sng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520024" y="2622389"/>
            <a:ext cx="1830576" cy="311556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sng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787935" y="2733244"/>
            <a:ext cx="2115235" cy="1125126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sng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234283" y="5679250"/>
            <a:ext cx="3071937" cy="872357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sng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092920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5250" y="98630"/>
            <a:ext cx="279031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u="none">
                <a:solidFill>
                  <a:srgbClr val="002060"/>
                </a:solidFill>
              </a:rPr>
              <a:t>epitweetr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85" y="863715"/>
            <a:ext cx="9181020" cy="5620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40591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Советы для эффективного скрининга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29A8E-A0F1-419A-8E8B-A78BF9C70DE8}" type="slidenum">
              <a:rPr lang="en-GB" smtClean="0"/>
              <a:pPr/>
              <a:t>45</a:t>
            </a:fld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3915510" y="1441922"/>
            <a:ext cx="5985665" cy="4327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q"/>
            </a:pPr>
            <a:r>
              <a:rPr lang="ru-RU" sz="1600" u="none">
                <a:solidFill>
                  <a:srgbClr val="002060"/>
                </a:solidFill>
                <a:latin typeface="+mn-lt"/>
              </a:rPr>
              <a:t>Необходимо найти баланс между… </a:t>
            </a:r>
          </a:p>
          <a:p>
            <a:pPr algn="l"/>
            <a:endParaRPr lang="fr-FR" sz="1600" u="none" dirty="0">
              <a:solidFill>
                <a:srgbClr val="002060"/>
              </a:solidFill>
              <a:latin typeface="+mn-lt"/>
            </a:endParaRPr>
          </a:p>
          <a:p>
            <a:pPr marL="811213" indent="-182563" algn="l">
              <a:buFont typeface="Wingdings" panose="05000000000000000000" pitchFamily="2" charset="2"/>
              <a:buChar char="ü"/>
            </a:pPr>
            <a:r>
              <a:rPr lang="ru-RU" sz="1600" u="none">
                <a:solidFill>
                  <a:srgbClr val="002060"/>
                </a:solidFill>
                <a:latin typeface="+mn-lt"/>
              </a:rPr>
              <a:t>Реактивностью: сократить время между обнаружением и распространением информации</a:t>
            </a:r>
          </a:p>
          <a:p>
            <a:pPr marL="811213" indent="-182563" algn="l">
              <a:buFont typeface="Wingdings" panose="05000000000000000000" pitchFamily="2" charset="2"/>
              <a:buChar char="q"/>
            </a:pPr>
            <a:endParaRPr lang="fr-FR" sz="1600" u="none" dirty="0">
              <a:solidFill>
                <a:srgbClr val="002060"/>
              </a:solidFill>
              <a:latin typeface="+mn-lt"/>
            </a:endParaRPr>
          </a:p>
          <a:p>
            <a:pPr marL="811213" indent="-182563" algn="l">
              <a:buFont typeface="Wingdings" panose="05000000000000000000" pitchFamily="2" charset="2"/>
              <a:buChar char="ü"/>
            </a:pPr>
            <a:r>
              <a:rPr lang="ru-RU" sz="1600" u="none">
                <a:solidFill>
                  <a:srgbClr val="002060"/>
                </a:solidFill>
                <a:latin typeface="+mn-lt"/>
              </a:rPr>
              <a:t>Чувствительностью: не пропускать сигналы тревоги</a:t>
            </a:r>
          </a:p>
          <a:p>
            <a:pPr marL="811213" indent="-182563" algn="l">
              <a:buFont typeface="Wingdings" panose="05000000000000000000" pitchFamily="2" charset="2"/>
              <a:buChar char="q"/>
            </a:pPr>
            <a:endParaRPr lang="fr-FR" sz="1600" u="none" dirty="0">
              <a:solidFill>
                <a:srgbClr val="002060"/>
              </a:solidFill>
              <a:latin typeface="+mn-lt"/>
            </a:endParaRPr>
          </a:p>
          <a:p>
            <a:pPr marL="811213" indent="-182563" algn="l">
              <a:buFont typeface="Wingdings" panose="05000000000000000000" pitchFamily="2" charset="2"/>
              <a:buChar char="ü"/>
            </a:pPr>
            <a:r>
              <a:rPr lang="ru-RU" sz="1600" u="none">
                <a:solidFill>
                  <a:srgbClr val="002060"/>
                </a:solidFill>
                <a:latin typeface="+mn-lt"/>
              </a:rPr>
              <a:t>Специфичностью: не создавать «ложных» сигналов тревоги</a:t>
            </a:r>
          </a:p>
          <a:p>
            <a:pPr marL="285750" indent="-285750" algn="l">
              <a:buFont typeface="Wingdings" panose="05000000000000000000" pitchFamily="2" charset="2"/>
              <a:buChar char="q"/>
            </a:pPr>
            <a:endParaRPr lang="fr-FR" sz="1600" u="none" dirty="0">
              <a:solidFill>
                <a:srgbClr val="002060"/>
              </a:solidFill>
              <a:latin typeface="+mn-lt"/>
            </a:endParaRPr>
          </a:p>
          <a:p>
            <a:pPr marL="285750" indent="-285750" algn="l">
              <a:buFont typeface="Wingdings" panose="05000000000000000000" pitchFamily="2" charset="2"/>
              <a:buChar char="q"/>
            </a:pPr>
            <a:r>
              <a:rPr lang="ru-RU" sz="1600" u="none">
                <a:solidFill>
                  <a:srgbClr val="002060"/>
                </a:solidFill>
                <a:latin typeface="+mn-lt"/>
              </a:rPr>
              <a:t>Следует обратить особое внимание на дублированные сигналов тревоги </a:t>
            </a:r>
          </a:p>
          <a:p>
            <a:pPr marL="285750" indent="-285750" algn="l">
              <a:buFont typeface="Wingdings" panose="05000000000000000000" pitchFamily="2" charset="2"/>
              <a:buChar char="q"/>
            </a:pPr>
            <a:endParaRPr lang="fr-FR" sz="1600" u="none" dirty="0">
              <a:solidFill>
                <a:srgbClr val="002060"/>
              </a:solidFill>
              <a:latin typeface="+mn-lt"/>
            </a:endParaRPr>
          </a:p>
          <a:p>
            <a:pPr marL="285750" indent="-285750" algn="l">
              <a:buFont typeface="Wingdings" panose="05000000000000000000" pitchFamily="2" charset="2"/>
              <a:buChar char="q"/>
            </a:pPr>
            <a:r>
              <a:rPr lang="ru-RU" sz="1600" u="none">
                <a:solidFill>
                  <a:srgbClr val="002060"/>
                </a:solidFill>
                <a:latin typeface="+mn-lt"/>
              </a:rPr>
              <a:t>Проводите скрининг на местном языке с помощью автоматических переводчиков</a:t>
            </a:r>
          </a:p>
          <a:p>
            <a:pPr marL="285750" indent="-285750" algn="l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ru-RU" sz="1600" u="none">
                <a:solidFill>
                  <a:srgbClr val="002060"/>
                </a:solidFill>
                <a:latin typeface="+mn-lt"/>
              </a:rPr>
              <a:t>Всегда перепроверяйте дату отчета</a:t>
            </a:r>
          </a:p>
          <a:p>
            <a:pPr marL="285750" indent="-285750" algn="l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ru-RU" sz="1600" u="none">
                <a:solidFill>
                  <a:srgbClr val="002060"/>
                </a:solidFill>
                <a:latin typeface="+mn-lt"/>
              </a:rPr>
              <a:t>С опытом ваш скрининг станет более эффективным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130" y="2868438"/>
            <a:ext cx="2893653" cy="3806231"/>
          </a:xfrm>
          <a:prstGeom prst="rect">
            <a:avLst/>
          </a:prstGeom>
        </p:spPr>
      </p:pic>
      <p:pic>
        <p:nvPicPr>
          <p:cNvPr id="8" name="Picture 2" descr="http://images.clipartpanda.com/reminder-clipart-important-post-it-m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50" y="1176612"/>
            <a:ext cx="2847975" cy="2028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18008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5170" y="323655"/>
            <a:ext cx="819091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u="none" dirty="0"/>
              <a:t>Убедитесь, что вам все понятно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0105" y="1313765"/>
            <a:ext cx="10171130" cy="4007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none" dirty="0"/>
              <a:t>Назовите четыре основных видов источников для скрининга</a:t>
            </a:r>
          </a:p>
          <a:p>
            <a:endParaRPr lang="en-GB" sz="1600" u="none" dirty="0"/>
          </a:p>
          <a:p>
            <a:pPr algn="l"/>
            <a:endParaRPr lang="en-GB" sz="1600" u="none" dirty="0"/>
          </a:p>
          <a:p>
            <a:pPr algn="l"/>
            <a:endParaRPr lang="en-GB" sz="1600" u="none" dirty="0"/>
          </a:p>
          <a:p>
            <a:pPr algn="l"/>
            <a:endParaRPr lang="en-GB" sz="1600" u="none" dirty="0"/>
          </a:p>
          <a:p>
            <a:pPr algn="l"/>
            <a:r>
              <a:rPr lang="ru-RU" sz="1600" u="none" dirty="0"/>
              <a:t>Надзор на основе событий, надзор на основе показателей, социальные сети и электронная почта</a:t>
            </a:r>
          </a:p>
          <a:p>
            <a:pPr algn="l"/>
            <a:endParaRPr lang="en-GB" sz="1600" u="none" dirty="0"/>
          </a:p>
          <a:p>
            <a:pPr algn="l"/>
            <a:r>
              <a:rPr lang="ru-RU" sz="1600" u="none" dirty="0"/>
              <a:t>Научные работы, веб-сайты по анализу СМИ, веб-страницы, посвященные вспышкам заболеваний, и платформы с ограниченным доступом</a:t>
            </a:r>
          </a:p>
          <a:p>
            <a:pPr algn="l"/>
            <a:endParaRPr lang="en-GB" sz="1600" u="none" dirty="0"/>
          </a:p>
          <a:p>
            <a:pPr algn="l"/>
            <a:r>
              <a:rPr lang="ru-RU" sz="1600" u="none" dirty="0"/>
              <a:t>Национальные системы надзора, платформы с ограниченным доступом, неофициальные источники, открытые официальные источники</a:t>
            </a:r>
          </a:p>
          <a:p>
            <a:pPr algn="l"/>
            <a:endParaRPr lang="en-GB" sz="1600" u="none" dirty="0"/>
          </a:p>
          <a:p>
            <a:pPr algn="l"/>
            <a:r>
              <a:rPr lang="ru-RU" sz="1600" u="none" dirty="0"/>
              <a:t>СМИ, платформы с открытым программным обеспечением, электронная почта и веб-агрегаторы </a:t>
            </a:r>
          </a:p>
          <a:p>
            <a:endParaRPr lang="en-GB" sz="1400" u="none" dirty="0"/>
          </a:p>
        </p:txBody>
      </p:sp>
      <p:sp>
        <p:nvSpPr>
          <p:cNvPr id="6" name="Rectangle 5"/>
          <p:cNvSpPr/>
          <p:nvPr/>
        </p:nvSpPr>
        <p:spPr>
          <a:xfrm>
            <a:off x="270104" y="3969060"/>
            <a:ext cx="9766085" cy="585065"/>
          </a:xfrm>
          <a:prstGeom prst="rect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026254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5169" y="323655"/>
            <a:ext cx="7965885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u="none" dirty="0"/>
              <a:t>Убедитесь, что вам все понятно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0105" y="1313765"/>
            <a:ext cx="10171130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u="none" dirty="0" err="1"/>
              <a:t>Healthmap</a:t>
            </a:r>
            <a:r>
              <a:rPr lang="ru-RU" sz="1800" u="none" dirty="0"/>
              <a:t> и </a:t>
            </a:r>
            <a:r>
              <a:rPr lang="ru-RU" sz="1800" u="none" dirty="0" err="1"/>
              <a:t>Medisys</a:t>
            </a:r>
            <a:r>
              <a:rPr lang="ru-RU" sz="1800" u="none" dirty="0"/>
              <a:t> являются примерами… </a:t>
            </a:r>
          </a:p>
          <a:p>
            <a:endParaRPr lang="en-GB" sz="1800" u="none" dirty="0"/>
          </a:p>
          <a:p>
            <a:pPr algn="l"/>
            <a:endParaRPr lang="en-GB" sz="1800" u="none" dirty="0"/>
          </a:p>
          <a:p>
            <a:pPr algn="l">
              <a:lnSpc>
                <a:spcPct val="200000"/>
              </a:lnSpc>
            </a:pPr>
            <a:r>
              <a:rPr lang="ru-RU" sz="2400" u="none" dirty="0"/>
              <a:t>Ограниченных платформ</a:t>
            </a:r>
          </a:p>
          <a:p>
            <a:pPr algn="l">
              <a:lnSpc>
                <a:spcPct val="200000"/>
              </a:lnSpc>
            </a:pPr>
            <a:r>
              <a:rPr lang="ru-RU" sz="2400" u="none" dirty="0"/>
              <a:t>Открытых официальных источников</a:t>
            </a:r>
          </a:p>
          <a:p>
            <a:pPr algn="l">
              <a:lnSpc>
                <a:spcPct val="200000"/>
              </a:lnSpc>
            </a:pPr>
            <a:r>
              <a:rPr lang="ru-RU" sz="2400" u="none" dirty="0"/>
              <a:t>Веб-агрегаторов</a:t>
            </a:r>
          </a:p>
          <a:p>
            <a:pPr algn="l">
              <a:lnSpc>
                <a:spcPct val="200000"/>
              </a:lnSpc>
            </a:pPr>
            <a:r>
              <a:rPr lang="ru-RU" sz="2400" u="none" dirty="0"/>
              <a:t>Всего вышеперечисленного</a:t>
            </a:r>
          </a:p>
          <a:p>
            <a:br>
              <a:rPr lang="ru-RU" dirty="0"/>
            </a:br>
            <a:endParaRPr lang="ru-RU" dirty="0"/>
          </a:p>
          <a:p>
            <a:endParaRPr lang="en-GB" sz="1600" u="none" dirty="0"/>
          </a:p>
        </p:txBody>
      </p:sp>
      <p:sp>
        <p:nvSpPr>
          <p:cNvPr id="7" name="Rectangle 6"/>
          <p:cNvSpPr/>
          <p:nvPr/>
        </p:nvSpPr>
        <p:spPr>
          <a:xfrm>
            <a:off x="252921" y="4104075"/>
            <a:ext cx="2745305" cy="405045"/>
          </a:xfrm>
          <a:prstGeom prst="rect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681102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8"/>
          <p:cNvGrpSpPr>
            <a:grpSpLocks/>
          </p:cNvGrpSpPr>
          <p:nvPr/>
        </p:nvGrpSpPr>
        <p:grpSpPr bwMode="auto">
          <a:xfrm>
            <a:off x="5557838" y="2228850"/>
            <a:ext cx="4928402" cy="2933700"/>
            <a:chOff x="393700" y="1962150"/>
            <a:chExt cx="3911600" cy="2933700"/>
          </a:xfrm>
        </p:grpSpPr>
        <p:sp>
          <p:nvSpPr>
            <p:cNvPr id="3" name="Rettangolo 9"/>
            <p:cNvSpPr>
              <a:spLocks noChangeArrowheads="1"/>
            </p:cNvSpPr>
            <p:nvPr/>
          </p:nvSpPr>
          <p:spPr bwMode="auto">
            <a:xfrm>
              <a:off x="393700" y="1962150"/>
              <a:ext cx="3911600" cy="400050"/>
            </a:xfrm>
            <a:prstGeom prst="rect">
              <a:avLst/>
            </a:prstGeom>
            <a:solidFill>
              <a:srgbClr val="69AE23"/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4" name="Rettangolo 10"/>
            <p:cNvSpPr/>
            <p:nvPr/>
          </p:nvSpPr>
          <p:spPr bwMode="auto">
            <a:xfrm>
              <a:off x="393700" y="1962150"/>
              <a:ext cx="3911600" cy="2933700"/>
            </a:xfrm>
            <a:prstGeom prst="rect">
              <a:avLst/>
            </a:prstGeom>
            <a:noFill/>
            <a:ln w="12700" cap="flat" cmpd="sng" algn="ctr">
              <a:solidFill>
                <a:schemeClr val="tx1">
                  <a:alpha val="51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76200" algn="ctr" rotWithShape="0">
                <a:prstClr val="black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it-IT"/>
            </a:p>
          </p:txBody>
        </p:sp>
      </p:grpSp>
      <p:sp>
        <p:nvSpPr>
          <p:cNvPr id="5" name="Text Box 22"/>
          <p:cNvSpPr txBox="1">
            <a:spLocks noChangeArrowheads="1"/>
          </p:cNvSpPr>
          <p:nvPr/>
        </p:nvSpPr>
        <p:spPr bwMode="auto">
          <a:xfrm>
            <a:off x="5632449" y="2293938"/>
            <a:ext cx="525883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90500" indent="-187325" algn="l">
              <a:lnSpc>
                <a:spcPct val="100000"/>
              </a:lnSpc>
              <a:spcBef>
                <a:spcPct val="0"/>
              </a:spcBef>
            </a:pPr>
            <a:r>
              <a:rPr lang="ru-RU" sz="1600" b="1" u="none" noProof="1">
                <a:solidFill>
                  <a:schemeClr val="bg1"/>
                </a:solidFill>
                <a:latin typeface="Arial" charset="0"/>
              </a:rPr>
              <a:t>Теперь вам понятно: </a:t>
            </a: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</a:pPr>
            <a:endParaRPr lang="it-IT" sz="1600" b="1" u="none" noProof="1">
              <a:latin typeface="Arial" charset="0"/>
            </a:endParaRP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</a:pPr>
            <a:r>
              <a:rPr lang="ru-RU" sz="1600" u="none" noProof="1">
                <a:latin typeface="Arial" charset="0"/>
                <a:cs typeface="Times New Roman" pitchFamily="18" charset="0"/>
              </a:rPr>
              <a:t>Почему мы пользуемся и НОП, и НОС</a:t>
            </a: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</a:pPr>
            <a:r>
              <a:rPr lang="ru-RU" sz="1600" u="none" noProof="1">
                <a:latin typeface="Arial" charset="0"/>
                <a:cs typeface="Times New Roman" pitchFamily="18" charset="0"/>
              </a:rPr>
              <a:t>Каковы преимущества и недостатки этих систем</a:t>
            </a: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</a:pPr>
            <a:endParaRPr lang="it-IT" sz="1600" u="none" noProof="1">
              <a:latin typeface="Arial" charset="0"/>
              <a:cs typeface="Times New Roman" pitchFamily="18" charset="0"/>
            </a:endParaRP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</a:pPr>
            <a:r>
              <a:rPr lang="ru-RU" sz="1600" u="none" noProof="1">
                <a:latin typeface="Arial" charset="0"/>
                <a:cs typeface="Times New Roman" pitchFamily="18" charset="0"/>
              </a:rPr>
              <a:t>Каковы источники скрининга</a:t>
            </a: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</a:pPr>
            <a:r>
              <a:rPr lang="ru-RU" sz="1600" u="none" noProof="1">
                <a:latin typeface="Arial" charset="0"/>
                <a:cs typeface="Times New Roman" pitchFamily="18" charset="0"/>
              </a:rPr>
              <a:t>Что такое веб-агрегаторы</a:t>
            </a: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</a:pPr>
            <a:r>
              <a:rPr lang="ru-RU" sz="1600" u="none" noProof="1">
                <a:latin typeface="Arial" charset="0"/>
              </a:rPr>
              <a:t>Как использовать социальные сети в процессе скрининга</a:t>
            </a:r>
          </a:p>
          <a:p>
            <a:pPr marL="3175" algn="l">
              <a:lnSpc>
                <a:spcPct val="100000"/>
              </a:lnSpc>
              <a:spcBef>
                <a:spcPct val="0"/>
              </a:spcBef>
            </a:pPr>
            <a:endParaRPr lang="it-IT" sz="1600" u="none" noProof="1">
              <a:latin typeface="Arial" charset="0"/>
              <a:cs typeface="Times New Roman" pitchFamily="18" charset="0"/>
            </a:endParaRP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en-US" sz="1600" u="none" dirty="0">
              <a:latin typeface="Arial" charset="0"/>
              <a:cs typeface="Times New Roman" pitchFamily="18" charset="0"/>
            </a:endParaRP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en-US" sz="1600" u="none" dirty="0">
              <a:latin typeface="Arial" charset="0"/>
              <a:cs typeface="Times New Roman" pitchFamily="18" charset="0"/>
            </a:endParaRP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en-US" sz="1600" u="none" dirty="0">
              <a:latin typeface="Arial" charset="0"/>
              <a:cs typeface="Times New Roman" pitchFamily="18" charset="0"/>
            </a:endParaRP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en-US" sz="1600" u="none" dirty="0">
              <a:latin typeface="Arial" charset="0"/>
              <a:cs typeface="Times New Roman" pitchFamily="18" charset="0"/>
            </a:endParaRP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en-US" sz="1600" u="none" dirty="0">
              <a:latin typeface="Arial" charset="0"/>
              <a:cs typeface="Times New Roman" pitchFamily="18" charset="0"/>
            </a:endParaRPr>
          </a:p>
          <a:p>
            <a:pPr marL="190500" indent="-187325"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en-US" sz="1600" u="none" dirty="0">
              <a:latin typeface="Arial" charset="0"/>
              <a:cs typeface="Times New Roman" pitchFamily="18" charset="0"/>
            </a:endParaRPr>
          </a:p>
        </p:txBody>
      </p:sp>
      <p:grpSp>
        <p:nvGrpSpPr>
          <p:cNvPr id="6" name="Gruppo 7"/>
          <p:cNvGrpSpPr>
            <a:grpSpLocks/>
          </p:cNvGrpSpPr>
          <p:nvPr/>
        </p:nvGrpSpPr>
        <p:grpSpPr bwMode="auto">
          <a:xfrm>
            <a:off x="465138" y="2228850"/>
            <a:ext cx="4621212" cy="2933700"/>
            <a:chOff x="393700" y="1962150"/>
            <a:chExt cx="3911600" cy="2933700"/>
          </a:xfrm>
        </p:grpSpPr>
        <p:sp>
          <p:nvSpPr>
            <p:cNvPr id="7" name="Rettangolo 6"/>
            <p:cNvSpPr>
              <a:spLocks noChangeArrowheads="1"/>
            </p:cNvSpPr>
            <p:nvPr/>
          </p:nvSpPr>
          <p:spPr bwMode="auto">
            <a:xfrm>
              <a:off x="393700" y="1962150"/>
              <a:ext cx="3911600" cy="400050"/>
            </a:xfrm>
            <a:prstGeom prst="rect">
              <a:avLst/>
            </a:prstGeom>
            <a:solidFill>
              <a:srgbClr val="69AE23"/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8" name="Rettangolo 5"/>
            <p:cNvSpPr/>
            <p:nvPr/>
          </p:nvSpPr>
          <p:spPr bwMode="auto">
            <a:xfrm>
              <a:off x="393700" y="1962150"/>
              <a:ext cx="3911600" cy="2933700"/>
            </a:xfrm>
            <a:prstGeom prst="rect">
              <a:avLst/>
            </a:prstGeom>
            <a:noFill/>
            <a:ln w="12700" cap="flat" cmpd="sng" algn="ctr">
              <a:solidFill>
                <a:schemeClr val="tx1">
                  <a:alpha val="51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76200" algn="ctr" rotWithShape="0">
                <a:prstClr val="black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it-IT"/>
            </a:p>
          </p:txBody>
        </p:sp>
      </p:grpSp>
      <p:sp>
        <p:nvSpPr>
          <p:cNvPr id="9" name="Text Box 23"/>
          <p:cNvSpPr txBox="1">
            <a:spLocks noChangeArrowheads="1"/>
          </p:cNvSpPr>
          <p:nvPr/>
        </p:nvSpPr>
        <p:spPr bwMode="auto">
          <a:xfrm>
            <a:off x="554438" y="2273300"/>
            <a:ext cx="462121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ru-RU" sz="1600" b="1" u="none" dirty="0">
                <a:solidFill>
                  <a:schemeClr val="bg1"/>
                </a:solidFill>
                <a:latin typeface="Arial" charset="0"/>
              </a:rPr>
              <a:t>Содержание</a:t>
            </a:r>
          </a:p>
          <a:p>
            <a:pPr algn="l">
              <a:lnSpc>
                <a:spcPct val="100000"/>
              </a:lnSpc>
              <a:spcBef>
                <a:spcPct val="0"/>
              </a:spcBef>
            </a:pPr>
            <a:endParaRPr lang="it-IT" sz="1600" b="1" u="none" dirty="0">
              <a:latin typeface="Arial" charset="0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ru-RU" sz="1600" u="none" dirty="0">
                <a:latin typeface="Arial" charset="0"/>
                <a:cs typeface="Times New Roman" pitchFamily="18" charset="0"/>
              </a:rPr>
              <a:t>В данном блоке мы рассмотрели следующие темы:</a:t>
            </a:r>
          </a:p>
          <a:p>
            <a:pPr algn="l">
              <a:lnSpc>
                <a:spcPct val="100000"/>
              </a:lnSpc>
              <a:spcBef>
                <a:spcPct val="0"/>
              </a:spcBef>
            </a:pPr>
            <a:endParaRPr lang="it-IT" sz="1600" u="none" dirty="0">
              <a:latin typeface="Arial" charset="0"/>
              <a:cs typeface="Times New Roman" pitchFamily="18" charset="0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sz="1600" u="none" dirty="0">
                <a:latin typeface="Arial" charset="0"/>
                <a:cs typeface="Times New Roman" pitchFamily="18" charset="0"/>
              </a:rPr>
              <a:t> Определение скрининга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sz="1600" u="none" dirty="0">
                <a:latin typeface="Arial" charset="0"/>
                <a:cs typeface="Times New Roman" pitchFamily="18" charset="0"/>
              </a:rPr>
              <a:t> Надзор на основе показателей (НОП)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sz="1600" u="none" dirty="0">
                <a:latin typeface="Arial" charset="0"/>
                <a:cs typeface="Times New Roman" pitchFamily="18" charset="0"/>
              </a:rPr>
              <a:t> Надзор на основе событий (НОС)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sz="1600" u="none" dirty="0">
                <a:latin typeface="Arial" charset="0"/>
                <a:cs typeface="Times New Roman" pitchFamily="18" charset="0"/>
              </a:rPr>
              <a:t> Источники эпидемического анализа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it-IT" sz="1600" u="none" dirty="0">
              <a:latin typeface="Arial" charset="0"/>
              <a:cs typeface="Times New Roman" pitchFamily="18" charset="0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en-GB" sz="1600" u="none" dirty="0">
              <a:latin typeface="Arial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13457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asellaDiTesto 5"/>
          <p:cNvSpPr txBox="1">
            <a:spLocks noChangeArrowheads="1"/>
          </p:cNvSpPr>
          <p:nvPr/>
        </p:nvSpPr>
        <p:spPr bwMode="auto">
          <a:xfrm>
            <a:off x="2333625" y="3251200"/>
            <a:ext cx="62452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u="none">
                <a:latin typeface="Tahoma" pitchFamily="34" charset="0"/>
                <a:cs typeface="Tahoma" pitchFamily="34" charset="0"/>
              </a:rPr>
              <a:t>Отлично!</a:t>
            </a:r>
          </a:p>
          <a:p>
            <a:r>
              <a:rPr lang="ru-RU" sz="2000" u="none">
                <a:latin typeface="Tahoma" pitchFamily="34" charset="0"/>
                <a:cs typeface="Tahoma" pitchFamily="34" charset="0"/>
              </a:rPr>
              <a:t>Вы завершили работу над блоком.</a:t>
            </a:r>
          </a:p>
        </p:txBody>
      </p:sp>
      <p:sp>
        <p:nvSpPr>
          <p:cNvPr id="4" name="Rettangolo 3"/>
          <p:cNvSpPr/>
          <p:nvPr/>
        </p:nvSpPr>
        <p:spPr bwMode="auto">
          <a:xfrm>
            <a:off x="938213" y="2940050"/>
            <a:ext cx="8924925" cy="1377950"/>
          </a:xfrm>
          <a:prstGeom prst="rect">
            <a:avLst/>
          </a:prstGeom>
          <a:noFill/>
          <a:ln w="12700" cap="flat" cmpd="sng" algn="ctr">
            <a:solidFill>
              <a:schemeClr val="tx1">
                <a:alpha val="51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76200" algn="ctr" rotWithShape="0">
              <a:prstClr val="black"/>
            </a:outerShdw>
          </a:effectLst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60363" y="2673350"/>
            <a:ext cx="1452562" cy="6223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182563" indent="-225425" algn="l" defTabSz="820738" eaLnBrk="0" hangingPunct="0">
              <a:buClr>
                <a:srgbClr val="7FBF1A"/>
              </a:buClr>
              <a:buSzPct val="80000"/>
              <a:tabLst>
                <a:tab pos="341313" algn="l"/>
                <a:tab pos="1150938" algn="l"/>
              </a:tabLst>
              <a:defRPr/>
            </a:pPr>
            <a:r>
              <a:rPr lang="ru-RU" sz="1600" b="1" u="none">
                <a:latin typeface="Arial" charset="0"/>
                <a:cs typeface="Arial" charset="0"/>
              </a:rPr>
              <a:t>Значок</a:t>
            </a:r>
          </a:p>
          <a:p>
            <a:pPr marL="182563" indent="-225425" algn="l" defTabSz="820738" eaLnBrk="0" hangingPunct="0">
              <a:buClr>
                <a:srgbClr val="7FBF1A"/>
              </a:buClr>
              <a:buSzPct val="80000"/>
              <a:tabLst>
                <a:tab pos="341313" algn="l"/>
                <a:tab pos="1150938" algn="l"/>
              </a:tabLst>
              <a:defRPr/>
            </a:pPr>
            <a:r>
              <a:rPr lang="ru-RU" sz="1600" u="none">
                <a:latin typeface="Arial" charset="0"/>
                <a:cs typeface="Arial" charset="0"/>
              </a:rPr>
              <a:t>доска</a:t>
            </a:r>
          </a:p>
          <a:p>
            <a:pPr marL="182563" indent="-225425" algn="l" defTabSz="820738" eaLnBrk="0" hangingPunct="0">
              <a:buClr>
                <a:srgbClr val="7FBF1A"/>
              </a:buClr>
              <a:buSzPct val="80000"/>
              <a:tabLst>
                <a:tab pos="341313" algn="l"/>
                <a:tab pos="1150938" algn="l"/>
              </a:tabLst>
              <a:defRPr/>
            </a:pPr>
            <a:endParaRPr lang="it-IT" sz="1600" b="1" u="none" dirty="0">
              <a:latin typeface="Arial" charset="0"/>
              <a:cs typeface="Arial" charset="0"/>
            </a:endParaRPr>
          </a:p>
        </p:txBody>
      </p:sp>
      <p:sp>
        <p:nvSpPr>
          <p:cNvPr id="24581" name="Text Box 4"/>
          <p:cNvSpPr txBox="1">
            <a:spLocks noChangeArrowheads="1"/>
          </p:cNvSpPr>
          <p:nvPr/>
        </p:nvSpPr>
        <p:spPr bwMode="auto">
          <a:xfrm>
            <a:off x="1252538" y="865188"/>
            <a:ext cx="7315200" cy="3413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1800" b="1" u="none">
                <a:solidFill>
                  <a:srgbClr val="69AE23"/>
                </a:solidFill>
                <a:latin typeface="Arial" charset="0"/>
              </a:rPr>
              <a:t>Заключение</a:t>
            </a:r>
          </a:p>
        </p:txBody>
      </p:sp>
    </p:spTree>
    <p:extLst>
      <p:ext uri="{BB962C8B-B14F-4D97-AF65-F5344CB8AC3E}">
        <p14:creationId xmlns:p14="http://schemas.microsoft.com/office/powerpoint/2010/main" val="227628757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1084314" y="202385"/>
            <a:ext cx="5231496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Когда мы используем надзор на основе событий?</a:t>
            </a:r>
          </a:p>
        </p:txBody>
      </p:sp>
      <p:pic>
        <p:nvPicPr>
          <p:cNvPr id="18435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" t="1593" r="747" b="1424"/>
          <a:stretch/>
        </p:blipFill>
        <p:spPr bwMode="auto">
          <a:xfrm>
            <a:off x="508160" y="3067050"/>
            <a:ext cx="4162053" cy="164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50356" y="1226372"/>
            <a:ext cx="4330957" cy="4632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8" t="7558"/>
          <a:stretch/>
        </p:blipFill>
        <p:spPr bwMode="auto">
          <a:xfrm>
            <a:off x="450515" y="1226372"/>
            <a:ext cx="4277344" cy="58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86A6E79-D16F-4970-9790-9D32C43FE84F}"/>
              </a:ext>
            </a:extLst>
          </p:cNvPr>
          <p:cNvSpPr txBox="1"/>
          <p:nvPr/>
        </p:nvSpPr>
        <p:spPr>
          <a:xfrm>
            <a:off x="450515" y="2033844"/>
            <a:ext cx="4277344" cy="7017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100" u="none" dirty="0">
                <a:latin typeface="+mj-lt"/>
              </a:rPr>
              <a:t>Нацеленность на выявление </a:t>
            </a:r>
            <a:r>
              <a:rPr lang="ru-RU" sz="1100" b="1" u="none" dirty="0">
                <a:latin typeface="+mj-lt"/>
              </a:rPr>
              <a:t>нетипичных форм заболеваний</a:t>
            </a:r>
            <a:r>
              <a:rPr lang="ru-RU" sz="1100" u="none" dirty="0">
                <a:latin typeface="+mj-lt"/>
              </a:rPr>
              <a:t> путем анализа и интерпретации </a:t>
            </a:r>
            <a:r>
              <a:rPr lang="ru-RU" sz="1100" b="1" u="none" dirty="0">
                <a:latin typeface="+mj-lt"/>
              </a:rPr>
              <a:t>общих показателей</a:t>
            </a:r>
            <a:r>
              <a:rPr lang="ru-RU" sz="1100" u="none" dirty="0">
                <a:latin typeface="+mj-lt"/>
              </a:rPr>
              <a:t> (число случаев по сравнению с аналогичным периодом прошлых лет, пропорции, темпы, динамика…)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09ECD-68E9-455F-9280-7CF5F6164ED5}"/>
              </a:ext>
            </a:extLst>
          </p:cNvPr>
          <p:cNvSpPr txBox="1"/>
          <p:nvPr/>
        </p:nvSpPr>
        <p:spPr>
          <a:xfrm>
            <a:off x="540135" y="1313765"/>
            <a:ext cx="3837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sz="2000" u="none" dirty="0">
                <a:solidFill>
                  <a:srgbClr val="69AE27"/>
                </a:solidFill>
                <a:latin typeface="+mj-lt"/>
              </a:rPr>
              <a:t>Надзор на основе показателей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F8C3E9-C67A-4D82-8889-38E5F66B31CF}"/>
              </a:ext>
            </a:extLst>
          </p:cNvPr>
          <p:cNvSpPr txBox="1"/>
          <p:nvPr/>
        </p:nvSpPr>
        <p:spPr>
          <a:xfrm>
            <a:off x="1405266" y="3181848"/>
            <a:ext cx="3120192" cy="123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u="none" dirty="0">
                <a:latin typeface="+mj-lt"/>
              </a:rPr>
              <a:t>Предоставляет достоверную информацию, но процесс отчетности часто протекает медленно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sk-SK" u="none" dirty="0">
              <a:latin typeface="+mj-lt"/>
            </a:endParaRPr>
          </a:p>
          <a:p>
            <a:pPr algn="l"/>
            <a:endParaRPr lang="sk-SK" u="none" dirty="0">
              <a:latin typeface="+mj-lt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sk-SK" u="none" dirty="0">
              <a:latin typeface="+mj-lt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u="none" dirty="0">
                <a:latin typeface="+mj-lt"/>
              </a:rPr>
              <a:t>В основном рассчитан на уже известные заболевания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187E4E-86B9-4FB5-B9FD-487EA2E3007F}"/>
              </a:ext>
            </a:extLst>
          </p:cNvPr>
          <p:cNvSpPr txBox="1"/>
          <p:nvPr/>
        </p:nvSpPr>
        <p:spPr>
          <a:xfrm>
            <a:off x="6095991" y="1305230"/>
            <a:ext cx="3348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sz="2000" u="none" dirty="0">
                <a:solidFill>
                  <a:srgbClr val="69AE27"/>
                </a:solidFill>
                <a:latin typeface="+mj-lt"/>
              </a:rPr>
              <a:t>Надзор на основе событий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7141AA-A994-4BEE-8D42-6FD0D631D97A}"/>
              </a:ext>
            </a:extLst>
          </p:cNvPr>
          <p:cNvSpPr txBox="1"/>
          <p:nvPr/>
        </p:nvSpPr>
        <p:spPr>
          <a:xfrm>
            <a:off x="6526847" y="2015286"/>
            <a:ext cx="3120192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u="none" dirty="0">
                <a:latin typeface="+mj-lt"/>
              </a:rPr>
              <a:t>Быстрое обнаружение событий в области общественного здоровья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29E1D5F-4E14-4D9D-932D-4876ED8B7CCF}"/>
              </a:ext>
            </a:extLst>
          </p:cNvPr>
          <p:cNvSpPr txBox="1"/>
          <p:nvPr/>
        </p:nvSpPr>
        <p:spPr>
          <a:xfrm>
            <a:off x="5940734" y="2573905"/>
            <a:ext cx="3915435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100" u="none" dirty="0">
                <a:latin typeface="+mj-lt"/>
              </a:rPr>
              <a:t>Нацеленность на обнаружение </a:t>
            </a:r>
            <a:r>
              <a:rPr lang="ru-RU" sz="1100" b="1" u="none" dirty="0">
                <a:latin typeface="+mj-lt"/>
              </a:rPr>
              <a:t>событий в области общественного здоровья</a:t>
            </a:r>
            <a:r>
              <a:rPr lang="ru-RU" sz="1100" u="none" dirty="0">
                <a:latin typeface="+mj-lt"/>
              </a:rPr>
              <a:t> путем получения ситуативной </a:t>
            </a:r>
            <a:r>
              <a:rPr lang="ru-RU" sz="1100" b="1" u="none" dirty="0">
                <a:latin typeface="+mj-lt"/>
              </a:rPr>
              <a:t>неструктурированной информации</a:t>
            </a:r>
            <a:r>
              <a:rPr lang="ru-RU" sz="1100" u="none" dirty="0">
                <a:latin typeface="+mj-lt"/>
              </a:rPr>
              <a:t> из официальных и неофициальных источников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BB6460D-5F3D-4F43-BDA4-C6CB230C3892}"/>
              </a:ext>
            </a:extLst>
          </p:cNvPr>
          <p:cNvSpPr txBox="1"/>
          <p:nvPr/>
        </p:nvSpPr>
        <p:spPr>
          <a:xfrm>
            <a:off x="6516562" y="3671213"/>
            <a:ext cx="3120192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u="none" dirty="0">
                <a:latin typeface="+mj-lt"/>
              </a:rPr>
              <a:t>Для угроз с неизвестным происхождением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840BF1-DAED-41C8-84C3-14FD7D0964B4}"/>
              </a:ext>
            </a:extLst>
          </p:cNvPr>
          <p:cNvSpPr txBox="1"/>
          <p:nvPr/>
        </p:nvSpPr>
        <p:spPr>
          <a:xfrm>
            <a:off x="6616858" y="4239090"/>
            <a:ext cx="3329322" cy="819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100" u="none" dirty="0">
                <a:latin typeface="+mj-lt"/>
              </a:rPr>
              <a:t>Для выполнения требований пересмотренных Международными медико-санитарными правил (ММСП 2005 г.)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79679A-C9A0-42EA-A143-3E34DCE00E9D}"/>
              </a:ext>
            </a:extLst>
          </p:cNvPr>
          <p:cNvSpPr txBox="1"/>
          <p:nvPr/>
        </p:nvSpPr>
        <p:spPr>
          <a:xfrm>
            <a:off x="6525426" y="5291981"/>
            <a:ext cx="3329321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u="none" dirty="0">
                <a:latin typeface="+mj-lt"/>
              </a:rPr>
              <a:t>Дополняет надзор на основе показателей</a:t>
            </a:r>
          </a:p>
        </p:txBody>
      </p:sp>
    </p:spTree>
    <p:extLst>
      <p:ext uri="{BB962C8B-B14F-4D97-AF65-F5344CB8AC3E}">
        <p14:creationId xmlns:p14="http://schemas.microsoft.com/office/powerpoint/2010/main" val="890302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5169" y="323655"/>
            <a:ext cx="7785865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u="none" dirty="0"/>
              <a:t>Убедитесь, что вам все понятно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0105" y="1358770"/>
            <a:ext cx="10171130" cy="396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u="none"/>
              <a:t>Каковы основные характеристики информации, полученной из надзора на основе событий?</a:t>
            </a:r>
          </a:p>
          <a:p>
            <a:endParaRPr lang="en-GB" sz="1800" u="none" dirty="0"/>
          </a:p>
          <a:p>
            <a:pPr algn="l"/>
            <a:endParaRPr lang="en-GB" sz="1800" u="none" dirty="0"/>
          </a:p>
          <a:p>
            <a:pPr algn="l"/>
            <a:endParaRPr lang="en-GB" sz="1800" u="none" dirty="0"/>
          </a:p>
          <a:p>
            <a:pPr algn="l"/>
            <a:endParaRPr lang="en-GB" sz="1800" u="none" dirty="0"/>
          </a:p>
          <a:p>
            <a:pPr algn="l"/>
            <a:r>
              <a:rPr lang="ru-RU" sz="1800" u="none"/>
              <a:t>Информация неограниченна, актуальна, но может требовать проверки.</a:t>
            </a:r>
          </a:p>
          <a:p>
            <a:pPr algn="l"/>
            <a:endParaRPr lang="en-GB" sz="1800" u="none" dirty="0"/>
          </a:p>
          <a:p>
            <a:pPr algn="l"/>
            <a:r>
              <a:rPr lang="ru-RU" sz="1800" u="none"/>
              <a:t>Информация проверена, надежна, но поступает медленно</a:t>
            </a:r>
          </a:p>
          <a:p>
            <a:pPr algn="l"/>
            <a:endParaRPr lang="en-GB" sz="1800" u="none" dirty="0"/>
          </a:p>
          <a:p>
            <a:pPr algn="l"/>
            <a:r>
              <a:rPr lang="ru-RU" sz="1800" u="none"/>
              <a:t>Информация отфильтрована, систематизирована и заранее определена</a:t>
            </a:r>
          </a:p>
          <a:p>
            <a:pPr algn="l"/>
            <a:endParaRPr lang="en-GB" sz="1800" u="none" dirty="0"/>
          </a:p>
          <a:p>
            <a:pPr algn="l"/>
            <a:r>
              <a:rPr lang="ru-RU" sz="1800" u="none"/>
              <a:t>Информация проверена, отфильтрована и является официальной</a:t>
            </a:r>
          </a:p>
          <a:p>
            <a:endParaRPr lang="en-GB" sz="1600" u="none" dirty="0"/>
          </a:p>
        </p:txBody>
      </p:sp>
      <p:sp>
        <p:nvSpPr>
          <p:cNvPr id="7" name="Rectangle 6"/>
          <p:cNvSpPr/>
          <p:nvPr/>
        </p:nvSpPr>
        <p:spPr>
          <a:xfrm>
            <a:off x="270105" y="2843935"/>
            <a:ext cx="9451050" cy="405045"/>
          </a:xfrm>
          <a:prstGeom prst="rect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220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5170" y="323655"/>
            <a:ext cx="783087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u="none" dirty="0"/>
              <a:t>Убедитесь, что вам все понятно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0105" y="1313765"/>
            <a:ext cx="10171130" cy="422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none" dirty="0"/>
              <a:t>В чем главный недостаток надзора на основе показателей?</a:t>
            </a:r>
          </a:p>
          <a:p>
            <a:pPr algn="l"/>
            <a:endParaRPr lang="en-GB" sz="1800" u="none" dirty="0"/>
          </a:p>
          <a:p>
            <a:pPr algn="l"/>
            <a:endParaRPr lang="en-GB" sz="1800" u="none" dirty="0"/>
          </a:p>
          <a:p>
            <a:pPr algn="l">
              <a:lnSpc>
                <a:spcPct val="200000"/>
              </a:lnSpc>
            </a:pPr>
            <a:r>
              <a:rPr lang="ru-RU" sz="2000" u="none" dirty="0"/>
              <a:t>Это неподтвержденная информация</a:t>
            </a:r>
          </a:p>
          <a:p>
            <a:pPr algn="l">
              <a:lnSpc>
                <a:spcPct val="200000"/>
              </a:lnSpc>
            </a:pPr>
            <a:r>
              <a:rPr lang="ru-RU" sz="2000" u="none" dirty="0"/>
              <a:t>Информация обычно поступает медленно</a:t>
            </a:r>
          </a:p>
          <a:p>
            <a:pPr algn="l">
              <a:lnSpc>
                <a:spcPct val="200000"/>
              </a:lnSpc>
            </a:pPr>
            <a:r>
              <a:rPr lang="ru-RU" sz="2000" u="none" dirty="0"/>
              <a:t>Это ненадежный источник</a:t>
            </a:r>
          </a:p>
          <a:p>
            <a:pPr algn="l">
              <a:lnSpc>
                <a:spcPct val="200000"/>
              </a:lnSpc>
            </a:pPr>
            <a:r>
              <a:rPr lang="ru-RU" sz="2000" u="none" dirty="0"/>
              <a:t>Не имеется ограничений</a:t>
            </a:r>
          </a:p>
          <a:p>
            <a:br>
              <a:rPr lang="ru-RU" u="none" dirty="0"/>
            </a:br>
            <a:endParaRPr lang="ru-RU" u="none" dirty="0"/>
          </a:p>
        </p:txBody>
      </p:sp>
      <p:sp>
        <p:nvSpPr>
          <p:cNvPr id="6" name="Rectangle 5"/>
          <p:cNvSpPr/>
          <p:nvPr/>
        </p:nvSpPr>
        <p:spPr>
          <a:xfrm>
            <a:off x="180095" y="3110077"/>
            <a:ext cx="5355595" cy="630070"/>
          </a:xfrm>
          <a:prstGeom prst="rect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429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8371005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535690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86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29A8E-A0F1-419A-8E8B-A78BF9C70DE8}" type="slidenum">
              <a:rPr kumimoji="0" lang="en-GB" sz="106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marL="0" marR="0" lvl="0" indent="0" algn="r" defTabSz="8100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06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0933769"/>
              </p:ext>
            </p:extLst>
          </p:nvPr>
        </p:nvGraphicFramePr>
        <p:xfrm>
          <a:off x="225100" y="1088740"/>
          <a:ext cx="10351225" cy="51136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Rounded Rectangular Callout 1"/>
          <p:cNvSpPr/>
          <p:nvPr/>
        </p:nvSpPr>
        <p:spPr>
          <a:xfrm>
            <a:off x="8010082" y="323655"/>
            <a:ext cx="2566165" cy="1125125"/>
          </a:xfrm>
          <a:prstGeom prst="wedgeRoundRectCallout">
            <a:avLst>
              <a:gd name="adj1" fmla="val -61977"/>
              <a:gd name="adj2" fmla="val 4058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u="none"/>
              <a:t>Чтобы ознакомиться со списком источников ЕЦПКЗ, пройдите по ссылке</a:t>
            </a:r>
          </a:p>
          <a:p>
            <a:r>
              <a:rPr lang="ru-RU"/>
              <a:t>https://www.ecdc.europa.eu/en/threats-and-outbreaks/epidemic-intelligence</a:t>
            </a:r>
          </a:p>
        </p:txBody>
      </p:sp>
    </p:spTree>
    <p:extLst>
      <p:ext uri="{BB962C8B-B14F-4D97-AF65-F5344CB8AC3E}">
        <p14:creationId xmlns:p14="http://schemas.microsoft.com/office/powerpoint/2010/main" val="1823752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8371005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535690" y="4599130"/>
            <a:ext cx="0" cy="36004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86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00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29A8E-A0F1-419A-8E8B-A78BF9C70DE8}" type="slidenum">
              <a:rPr kumimoji="0" lang="en-GB" sz="106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marL="0" marR="0" lvl="0" indent="0" algn="r" defTabSz="8100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06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8542686"/>
              </p:ext>
            </p:extLst>
          </p:nvPr>
        </p:nvGraphicFramePr>
        <p:xfrm>
          <a:off x="225100" y="1088740"/>
          <a:ext cx="10351225" cy="5386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2587683" y="1734693"/>
            <a:ext cx="8055970" cy="495055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45005" y="1718810"/>
            <a:ext cx="2655370" cy="3465385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28906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6.0&quot;&gt;&lt;object type=&quot;1&quot; unique_id=&quot;10001&quot;&gt;&lt;object type=&quot;8&quot; unique_id=&quot;10170&quot;&gt;&lt;/object&gt;&lt;object type=&quot;2&quot; unique_id=&quot;10171&quot;&gt;&lt;object type=&quot;3&quot; unique_id=&quot;10172&quot;&gt;&lt;property id=&quot;20148&quot; value=&quot;5&quot;/&gt;&lt;property id=&quot;20300&quot; value=&quot;Slide 1&quot;/&gt;&lt;property id=&quot;20307&quot; value=&quot;296&quot;/&gt;&lt;/object&gt;&lt;object type=&quot;3&quot; unique_id=&quot;10173&quot;&gt;&lt;property id=&quot;20148&quot; value=&quot;5&quot;/&gt;&lt;property id=&quot;20300&quot; value=&quot;Slide 2&quot;/&gt;&lt;property id=&quot;20307&quot; value=&quot;267&quot;/&gt;&lt;/object&gt;&lt;object type=&quot;3&quot; unique_id=&quot;10180&quot;&gt;&lt;property id=&quot;20148&quot; value=&quot;5&quot;/&gt;&lt;property id=&quot;20300&quot; value=&quot;Slide 12&quot;/&gt;&lt;property id=&quot;20307&quot; value=&quot;281&quot;/&gt;&lt;/object&gt;&lt;object type=&quot;3&quot; unique_id=&quot;10181&quot;&gt;&lt;property id=&quot;20148&quot; value=&quot;5&quot;/&gt;&lt;property id=&quot;20300&quot; value=&quot;Slide 13&quot;/&gt;&lt;property id=&quot;20307&quot; value=&quot;297&quot;/&gt;&lt;/object&gt;&lt;object type=&quot;3&quot; unique_id=&quot;10324&quot;&gt;&lt;property id=&quot;20148&quot; value=&quot;5&quot;/&gt;&lt;property id=&quot;20300&quot; value=&quot;Slide 3&quot;/&gt;&lt;property id=&quot;20307&quot; value=&quot;307&quot;/&gt;&lt;/object&gt;&lt;object type=&quot;3&quot; unique_id=&quot;10325&quot;&gt;&lt;property id=&quot;20148&quot; value=&quot;5&quot;/&gt;&lt;property id=&quot;20300&quot; value=&quot;Slide 4&quot;/&gt;&lt;property id=&quot;20307&quot; value=&quot;309&quot;/&gt;&lt;/object&gt;&lt;object type=&quot;3&quot; unique_id=&quot;10326&quot;&gt;&lt;property id=&quot;20148&quot; value=&quot;5&quot;/&gt;&lt;property id=&quot;20300&quot; value=&quot;Slide 5&quot;/&gt;&lt;property id=&quot;20307&quot; value=&quot;332&quot;/&gt;&lt;/object&gt;&lt;object type=&quot;3&quot; unique_id=&quot;10327&quot;&gt;&lt;property id=&quot;20148&quot; value=&quot;5&quot;/&gt;&lt;property id=&quot;20300&quot; value=&quot;Slide 6&quot;/&gt;&lt;property id=&quot;20307&quot; value=&quot;310&quot;/&gt;&lt;/object&gt;&lt;object type=&quot;3&quot; unique_id=&quot;10328&quot;&gt;&lt;property id=&quot;20148&quot; value=&quot;5&quot;/&gt;&lt;property id=&quot;20300&quot; value=&quot;Slide 7&quot;/&gt;&lt;property id=&quot;20307&quot; value=&quot;313&quot;/&gt;&lt;/object&gt;&lt;object type=&quot;3&quot; unique_id=&quot;10330&quot;&gt;&lt;property id=&quot;20148&quot; value=&quot;5&quot;/&gt;&lt;property id=&quot;20300&quot; value=&quot;Slide 8&quot;/&gt;&lt;property id=&quot;20307&quot; value=&quot;329&quot;/&gt;&lt;/object&gt;&lt;object type=&quot;3&quot; unique_id=&quot;10331&quot;&gt;&lt;property id=&quot;20148&quot; value=&quot;5&quot;/&gt;&lt;property id=&quot;20300&quot; value=&quot;Slide 9&quot;/&gt;&lt;property id=&quot;20307&quot; value=&quot;330&quot;/&gt;&lt;/object&gt;&lt;object type=&quot;3&quot; unique_id=&quot;10332&quot;&gt;&lt;property id=&quot;20148&quot; value=&quot;5&quot;/&gt;&lt;property id=&quot;20300&quot; value=&quot;Slide 10&quot;/&gt;&lt;property id=&quot;20307&quot; value=&quot;334&quot;/&gt;&lt;/object&gt;&lt;object type=&quot;3&quot; unique_id=&quot;10334&quot;&gt;&lt;property id=&quot;20148&quot; value=&quot;5&quot;/&gt;&lt;property id=&quot;20300&quot; value=&quot;Slide 11&quot;/&gt;&lt;property id=&quot;20307&quot; value=&quot;324&quot;/&gt;&lt;/object&gt;&lt;/object&gt;&lt;/object&gt;&lt;/database&gt;"/>
</p:tagLst>
</file>

<file path=ppt/theme/theme1.xml><?xml version="1.0" encoding="utf-8"?>
<a:theme xmlns:a="http://schemas.openxmlformats.org/drawingml/2006/main" name="Layers">
  <a:themeElements>
    <a:clrScheme name="">
      <a:dk1>
        <a:srgbClr val="000000"/>
      </a:dk1>
      <a:lt1>
        <a:srgbClr val="FFFFFF"/>
      </a:lt1>
      <a:dk2>
        <a:srgbClr val="330033"/>
      </a:dk2>
      <a:lt2>
        <a:srgbClr val="000000"/>
      </a:lt2>
      <a:accent1>
        <a:srgbClr val="6C8E3E"/>
      </a:accent1>
      <a:accent2>
        <a:srgbClr val="C88350"/>
      </a:accent2>
      <a:accent3>
        <a:srgbClr val="FFFFFF"/>
      </a:accent3>
      <a:accent4>
        <a:srgbClr val="000000"/>
      </a:accent4>
      <a:accent5>
        <a:srgbClr val="BAC6AF"/>
      </a:accent5>
      <a:accent6>
        <a:srgbClr val="B57648"/>
      </a:accent6>
      <a:hlink>
        <a:srgbClr val="6494AC"/>
      </a:hlink>
      <a:folHlink>
        <a:srgbClr val="8CB0C2"/>
      </a:folHlink>
    </a:clrScheme>
    <a:fontScheme name="EPIS">
      <a:majorFont>
        <a:latin typeface="MetaPro-Black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FF">
            <a:alpha val="25000"/>
          </a:srgbClr>
        </a:solidFill>
        <a:ln w="28575" cap="flat" cmpd="sng" algn="ctr">
          <a:solidFill>
            <a:srgbClr val="FF99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it-IT" sz="12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Microsoft Sans Serif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FF">
            <a:alpha val="25000"/>
          </a:srgbClr>
        </a:solidFill>
        <a:ln w="28575" cap="flat" cmpd="sng" algn="ctr">
          <a:solidFill>
            <a:srgbClr val="FF99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it-IT" sz="12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Microsoft Sans Serif" pitchFamily="34" charset="0"/>
          </a:defRPr>
        </a:defPPr>
      </a:lstStyle>
    </a:lnDef>
  </a:objectDefaults>
  <a:extraClrSchemeLst>
    <a:extraClrScheme>
      <a:clrScheme name="Layer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1">
        <a:dk1>
          <a:srgbClr val="000000"/>
        </a:dk1>
        <a:lt1>
          <a:srgbClr val="FFFFE1"/>
        </a:lt1>
        <a:dk2>
          <a:srgbClr val="330033"/>
        </a:dk2>
        <a:lt2>
          <a:srgbClr val="000000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2">
        <a:dk1>
          <a:srgbClr val="000000"/>
        </a:dk1>
        <a:lt1>
          <a:srgbClr val="FFFFE1"/>
        </a:lt1>
        <a:dk2>
          <a:srgbClr val="330033"/>
        </a:dk2>
        <a:lt2>
          <a:srgbClr val="000000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0000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3">
        <a:dk1>
          <a:srgbClr val="000000"/>
        </a:dk1>
        <a:lt1>
          <a:srgbClr val="FFFFE1"/>
        </a:lt1>
        <a:dk2>
          <a:srgbClr val="330033"/>
        </a:dk2>
        <a:lt2>
          <a:srgbClr val="000000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0000FF"/>
        </a:hlink>
        <a:folHlink>
          <a:srgbClr val="00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4">
        <a:dk1>
          <a:srgbClr val="000000"/>
        </a:dk1>
        <a:lt1>
          <a:srgbClr val="FFFFFF"/>
        </a:lt1>
        <a:dk2>
          <a:srgbClr val="330033"/>
        </a:dk2>
        <a:lt2>
          <a:srgbClr val="000000"/>
        </a:lt2>
        <a:accent1>
          <a:srgbClr val="CCCC99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0000FF"/>
        </a:hlink>
        <a:folHlink>
          <a:srgbClr val="00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5">
        <a:dk1>
          <a:srgbClr val="000000"/>
        </a:dk1>
        <a:lt1>
          <a:srgbClr val="FFFFFF"/>
        </a:lt1>
        <a:dk2>
          <a:srgbClr val="330033"/>
        </a:dk2>
        <a:lt2>
          <a:srgbClr val="000000"/>
        </a:lt2>
        <a:accent1>
          <a:srgbClr val="4B8984"/>
        </a:accent1>
        <a:accent2>
          <a:srgbClr val="00829B"/>
        </a:accent2>
        <a:accent3>
          <a:srgbClr val="FFFFFF"/>
        </a:accent3>
        <a:accent4>
          <a:srgbClr val="000000"/>
        </a:accent4>
        <a:accent5>
          <a:srgbClr val="B1C4C2"/>
        </a:accent5>
        <a:accent6>
          <a:srgbClr val="00758C"/>
        </a:accent6>
        <a:hlink>
          <a:srgbClr val="0000FF"/>
        </a:hlink>
        <a:folHlink>
          <a:srgbClr val="615C9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6">
        <a:dk1>
          <a:srgbClr val="000000"/>
        </a:dk1>
        <a:lt1>
          <a:srgbClr val="FFFFFF"/>
        </a:lt1>
        <a:dk2>
          <a:srgbClr val="330033"/>
        </a:dk2>
        <a:lt2>
          <a:srgbClr val="000000"/>
        </a:lt2>
        <a:accent1>
          <a:srgbClr val="4B8984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B1C4C2"/>
        </a:accent5>
        <a:accent6>
          <a:srgbClr val="E70000"/>
        </a:accent6>
        <a:hlink>
          <a:srgbClr val="0000FF"/>
        </a:hlink>
        <a:folHlink>
          <a:srgbClr val="615C9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eme_ECDC">
  <a:themeElements>
    <a:clrScheme name="ECDC">
      <a:dk1>
        <a:sysClr val="windowText" lastClr="000000"/>
      </a:dk1>
      <a:lt1>
        <a:sysClr val="window" lastClr="FFFFFF"/>
      </a:lt1>
      <a:dk2>
        <a:srgbClr val="69AE23"/>
      </a:dk2>
      <a:lt2>
        <a:srgbClr val="E7E6E6"/>
      </a:lt2>
      <a:accent1>
        <a:srgbClr val="7CBDC1"/>
      </a:accent1>
      <a:accent2>
        <a:srgbClr val="C0D236"/>
      </a:accent2>
      <a:accent3>
        <a:srgbClr val="3E5B84"/>
      </a:accent3>
      <a:accent4>
        <a:srgbClr val="008C75"/>
      </a:accent4>
      <a:accent5>
        <a:srgbClr val="82428D"/>
      </a:accent5>
      <a:accent6>
        <a:srgbClr val="E8683F"/>
      </a:accent6>
      <a:hlink>
        <a:srgbClr val="51871B"/>
      </a:hlink>
      <a:folHlink>
        <a:srgbClr val="51871B"/>
      </a:folHlink>
    </a:clrScheme>
    <a:fontScheme name="ECDC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DC_PowerPoint_Template_2018-newbuilding-4-3 V3.potx [Read-Only]" id="{D517274D-16A0-434C-A37E-B801C3A7E9CA}" vid="{D4535E71-EBD1-46E9-8B66-2AA52E225D82}"/>
    </a:ext>
  </a:extLst>
</a:theme>
</file>

<file path=ppt/theme/theme3.xml><?xml version="1.0" encoding="utf-8"?>
<a:theme xmlns:a="http://schemas.openxmlformats.org/drawingml/2006/main" name="1_Theme_ECDC">
  <a:themeElements>
    <a:clrScheme name="ECDC">
      <a:dk1>
        <a:sysClr val="windowText" lastClr="000000"/>
      </a:dk1>
      <a:lt1>
        <a:sysClr val="window" lastClr="FFFFFF"/>
      </a:lt1>
      <a:dk2>
        <a:srgbClr val="69AE23"/>
      </a:dk2>
      <a:lt2>
        <a:srgbClr val="E7E6E6"/>
      </a:lt2>
      <a:accent1>
        <a:srgbClr val="69AE23"/>
      </a:accent1>
      <a:accent2>
        <a:srgbClr val="7CBDC1"/>
      </a:accent2>
      <a:accent3>
        <a:srgbClr val="C0D236"/>
      </a:accent3>
      <a:accent4>
        <a:srgbClr val="3E5B84"/>
      </a:accent4>
      <a:accent5>
        <a:srgbClr val="008C75"/>
      </a:accent5>
      <a:accent6>
        <a:srgbClr val="82428D"/>
      </a:accent6>
      <a:hlink>
        <a:srgbClr val="69AE23"/>
      </a:hlink>
      <a:folHlink>
        <a:srgbClr val="69AE23"/>
      </a:folHlink>
    </a:clrScheme>
    <a:fontScheme name="ECDC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witter_workshop_project-overview" id="{BED66E61-998C-4BA7-BDF2-BE82F2B6F533}" vid="{31B00F41-A86B-4B3E-84A6-CB1E6C8183C5}"/>
    </a:ext>
  </a:extLst>
</a:theme>
</file>

<file path=ppt/theme/theme4.xml><?xml version="1.0" encoding="utf-8"?>
<a:theme xmlns:a="http://schemas.openxmlformats.org/drawingml/2006/main" name="Ecdc other slides">
  <a:themeElements>
    <a:clrScheme name="Ecdc other slide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cdc other slide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Ecdc other slid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 other slid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 other slid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 other slid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 other slid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 other slid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 other slid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 other slid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 other slid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 other slid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 other slid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 other slid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Ecdc other slides">
  <a:themeElements>
    <a:clrScheme name="Ecdc other slide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cdc other slide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Ecdc other slid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 other slid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 other slid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 other slid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 other slid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 other slid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 other slid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 other slid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 other slid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 other slid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 other slid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 other slid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ECDC_PowerPoint_Template_2009_rev_1_4">
  <a:themeElements>
    <a:clrScheme name="ECDC_PowerPoint_Template_2009_rev_1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CDC_PowerPoint_Template_2009_rev_1_4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rgbClr val="0070C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ECDC_PowerPoint_Template_2009_rev_1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_PowerPoint_Template_2009_rev_1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_PowerPoint_Template_2009_rev_1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_PowerPoint_Template_2009_rev_1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_PowerPoint_Template_2009_rev_1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_PowerPoint_Template_2009_rev_1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_PowerPoint_Template_2009_rev_1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_PowerPoint_Template_2009_rev_1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_PowerPoint_Template_2009_rev_1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_PowerPoint_Template_2009_rev_1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_PowerPoint_Template_2009_rev_1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_PowerPoint_Template_2009_rev_1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23a570b-d7a9-49ca-a34c-8afb8206b4bf">
      <Value>8503</Value>
      <Value>9559</Value>
      <Value>11776</Value>
    </TaxCatchAll>
    <ECDC_DMS_Project0 xmlns="f21cd5e7-4e59-4426-9a65-65a4b49b5ea4">
      <Terms xmlns="http://schemas.microsoft.com/office/infopath/2007/PartnerControls">
        <TermInfo xmlns="http://schemas.microsoft.com/office/infopath/2007/PartnerControls">
          <TermName xmlns="http://schemas.microsoft.com/office/infopath/2007/PartnerControls">EU Health Security Initiative programme</TermName>
          <TermId xmlns="http://schemas.microsoft.com/office/infopath/2007/PartnerControls">25306b6b-39ac-41be-90ab-12f9725e9391</TermId>
        </TermInfo>
      </Terms>
    </ECDC_DMS_Project0>
    <ECDC_DMS_ITPROD_PORTFOLIO0 xmlns="f21cd5e7-4e59-4426-9a65-65a4b49b5ea4">
      <Terms xmlns="http://schemas.microsoft.com/office/infopath/2007/PartnerControls">
        <TermInfo xmlns="http://schemas.microsoft.com/office/infopath/2007/PartnerControls">
          <TermName xmlns="http://schemas.microsoft.com/office/infopath/2007/PartnerControls">DIR</TermName>
          <TermId xmlns="http://schemas.microsoft.com/office/infopath/2007/PartnerControls">d280b436-bc76-4c87-a7ad-b215a1406941</TermId>
        </TermInfo>
      </Terms>
    </ECDC_DMS_ITPROD_PORTFOLIO0>
    <ECDC_DMS_ITPROD_YEAR0 xmlns="f21cd5e7-4e59-4426-9a65-65a4b49b5ea4">
      <Terms xmlns="http://schemas.microsoft.com/office/infopath/2007/PartnerControls"/>
    </ECDC_DMS_ITPROD_YEAR0>
    <ECDC_DMS_EDRM_Meeting_Code0 xmlns="f21cd5e7-4e59-4426-9a65-65a4b49b5ea4">
      <Terms xmlns="http://schemas.microsoft.com/office/infopath/2007/PartnerControls"/>
    </ECDC_DMS_EDRM_Meeting_Code0>
    <ECDC_DMS_PROJECT_PHASE xmlns="f21cd5e7-4e59-4426-9a65-65a4b49b5ea4">1-Initiating</ECDC_DMS_PROJECT_PHASE>
    <ECDC_DMS_Meeting_Date xmlns="d23a570b-d7a9-49ca-a34c-8afb8206b4bf" xsi:nil="true"/>
    <ECDC_DMS_Document_Type_Product_Documentation0 xmlns="f21cd5e7-4e59-4426-9a65-65a4b49b5ea4">
      <Terms xmlns="http://schemas.microsoft.com/office/infopath/2007/PartnerControls">
        <TermInfo xmlns="http://schemas.microsoft.com/office/infopath/2007/PartnerControls">
          <TermName xmlns="http://schemas.microsoft.com/office/infopath/2007/PartnerControls">Non-Classified Project or Product Document</TermName>
          <TermId xmlns="http://schemas.microsoft.com/office/infopath/2007/PartnerControls">70fa46e0-bdd2-4182-98f7-a57178742ef5</TermId>
        </TermInfo>
      </Terms>
    </ECDC_DMS_Document_Type_Product_Documentation0>
    <bf6f88d3567d49708e6ddfea625f3427 xmlns="d23a570b-d7a9-49ca-a34c-8afb8206b4bf">
      <Terms xmlns="http://schemas.microsoft.com/office/infopath/2007/PartnerControls"/>
    </bf6f88d3567d49708e6ddfea625f3427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and IT Product Documentation" ma:contentTypeID="0x010100D736C7ACE9B64A2887FC840CE64E73CD00F9B766FA919147C8AA3C665BB5FE3342006CC94FD49C48D5A4954D89B00607815400B528855B89288A499128715C419C0E93" ma:contentTypeVersion="28" ma:contentTypeDescription="Project and IT Product Documentation Content Type" ma:contentTypeScope="" ma:versionID="25e3462d22da398fb4e7c5b260d78ff4">
  <xsd:schema xmlns:xsd="http://www.w3.org/2001/XMLSchema" xmlns:xs="http://www.w3.org/2001/XMLSchema" xmlns:p="http://schemas.microsoft.com/office/2006/metadata/properties" xmlns:ns2="f21cd5e7-4e59-4426-9a65-65a4b49b5ea4" xmlns:ns3="d23a570b-d7a9-49ca-a34c-8afb8206b4bf" targetNamespace="http://schemas.microsoft.com/office/2006/metadata/properties" ma:root="true" ma:fieldsID="fadc07b98f5d318cc9ec2a821f923959" ns2:_="" ns3:_="">
    <xsd:import namespace="f21cd5e7-4e59-4426-9a65-65a4b49b5ea4"/>
    <xsd:import namespace="d23a570b-d7a9-49ca-a34c-8afb8206b4bf"/>
    <xsd:element name="properties">
      <xsd:complexType>
        <xsd:sequence>
          <xsd:element name="documentManagement">
            <xsd:complexType>
              <xsd:all>
                <xsd:element ref="ns2:ECDC_DMS_PROJECT_PHASE" minOccurs="0"/>
                <xsd:element ref="ns3:ECDC_DMS_Meeting_Date" minOccurs="0"/>
                <xsd:element ref="ns3:TaxCatchAll" minOccurs="0"/>
                <xsd:element ref="ns2:ECDC_DMS_Document_Type_Product_Documentation0" minOccurs="0"/>
                <xsd:element ref="ns2:ECDC_DMS_ITPROD_PORTFOLIO0" minOccurs="0"/>
                <xsd:element ref="ns2:ECDC_DMS_EDRM_Meeting_Code0" minOccurs="0"/>
                <xsd:element ref="ns2:ECDC_DMS_Project0" minOccurs="0"/>
                <xsd:element ref="ns3:bf6f88d3567d49708e6ddfea625f3427" minOccurs="0"/>
                <xsd:element ref="ns2:ECDC_DMS_ITPROD_YEAR0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1cd5e7-4e59-4426-9a65-65a4b49b5ea4" elementFormDefault="qualified">
    <xsd:import namespace="http://schemas.microsoft.com/office/2006/documentManagement/types"/>
    <xsd:import namespace="http://schemas.microsoft.com/office/infopath/2007/PartnerControls"/>
    <xsd:element name="ECDC_DMS_PROJECT_PHASE" ma:index="3" nillable="true" ma:displayName="Project Phase" ma:default="1-Initiating" ma:format="Dropdown" ma:internalName="ECDC_DMS_PROJECT_PHASE" ma:readOnly="false">
      <xsd:simpleType>
        <xsd:restriction base="dms:Choice">
          <xsd:enumeration value="1-Initiating"/>
          <xsd:enumeration value="2-Planning"/>
          <xsd:enumeration value="3-Executing"/>
          <xsd:enumeration value="4-Monitor and Control"/>
          <xsd:enumeration value="5-Closing"/>
          <xsd:enumeration value="6-IT Product Maintenance"/>
        </xsd:restriction>
      </xsd:simpleType>
    </xsd:element>
    <xsd:element name="ECDC_DMS_Document_Type_Product_Documentation0" ma:index="12" ma:taxonomy="true" ma:internalName="ECDC_DMS_Document_Type_Product_Documentation0" ma:taxonomyFieldName="ECDC_DMS_Document_Type_Product_Documentation" ma:displayName="Document Type" ma:readOnly="false" ma:default="9559;#Non-Classified Project or Product Document|70fa46e0-bdd2-4182-98f7-a57178742ef5" ma:fieldId="{a585e4e1-20cd-44d5-af8f-972dee50a663}" ma:sspId="de887f88-4a24-49db-a549-4c3cbb517053" ma:termSetId="05694767-788d-4e99-ad07-3dd6ddb61ccc" ma:anchorId="30bae0cb-fbc4-4e7a-b67d-217d17f781a7" ma:open="false" ma:isKeyword="false">
      <xsd:complexType>
        <xsd:sequence>
          <xsd:element ref="pc:Terms" minOccurs="0" maxOccurs="1"/>
        </xsd:sequence>
      </xsd:complexType>
    </xsd:element>
    <xsd:element name="ECDC_DMS_ITPROD_PORTFOLIO0" ma:index="13" nillable="true" ma:taxonomy="true" ma:internalName="ECDC_DMS_ITPROD_PORTFOLIO0" ma:taxonomyFieldName="ECDC_DMS_ITPROD_PORTFOLIO" ma:displayName="Portfolio" ma:readOnly="false" ma:default="" ma:fieldId="{d774b71b-8bbf-4b6c-9bcb-ab2c419f72b8}" ma:taxonomyMulti="true" ma:sspId="de887f88-4a24-49db-a549-4c3cbb517053" ma:termSetId="39f3e951-a13d-4717-b0f6-174d067719db" ma:anchorId="d454edc6-9bb3-4130-bffe-05777b5ae829" ma:open="false" ma:isKeyword="false">
      <xsd:complexType>
        <xsd:sequence>
          <xsd:element ref="pc:Terms" minOccurs="0" maxOccurs="1"/>
        </xsd:sequence>
      </xsd:complexType>
    </xsd:element>
    <xsd:element name="ECDC_DMS_EDRM_Meeting_Code0" ma:index="14" nillable="true" ma:taxonomy="true" ma:internalName="ECDC_DMS_EDRM_Meeting_Code0" ma:taxonomyFieldName="ECDC_DMS_EDRM_Meeting_Code" ma:displayName="Meeting Code" ma:readOnly="false" ma:default="" ma:fieldId="{0a3a9b5f-6216-431d-ac91-d8d281fdbe3e}" ma:taxonomyMulti="true" ma:sspId="de887f88-4a24-49db-a549-4c3cbb517053" ma:termSetId="edec69b4-0510-43be-8a98-012c8d4b4d6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CDC_DMS_Project0" ma:index="15" nillable="true" ma:taxonomy="true" ma:internalName="ECDC_DMS_Project0" ma:taxonomyFieldName="ECDC_DMS_Project" ma:displayName="Project" ma:readOnly="false" ma:default="" ma:fieldId="{951a5c61-3e7d-4f5e-ad41-b76025ccfaa6}" ma:taxonomyMulti="true" ma:sspId="de887f88-4a24-49db-a549-4c3cbb517053" ma:termSetId="83bc1c21-e08b-4faa-97f2-3f7a70f36fc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CDC_DMS_ITPROD_YEAR0" ma:index="17" nillable="true" ma:taxonomy="true" ma:internalName="ECDC_DMS_ITPROD_YEAR0" ma:taxonomyFieldName="ECDC_DMS_ITPROD_YEAR" ma:displayName="Budget Year" ma:readOnly="false" ma:default="" ma:fieldId="{b7b1b9db-4b25-44e0-a3b1-63fc06ac39f0}" ma:taxonomyMulti="true" ma:sspId="de887f88-4a24-49db-a549-4c3cbb517053" ma:termSetId="39f3e951-a13d-4717-b0f6-174d067719db" ma:anchorId="c266da89-e1b1-47d3-9c2c-615579de50c3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3a570b-d7a9-49ca-a34c-8afb8206b4bf" elementFormDefault="qualified">
    <xsd:import namespace="http://schemas.microsoft.com/office/2006/documentManagement/types"/>
    <xsd:import namespace="http://schemas.microsoft.com/office/infopath/2007/PartnerControls"/>
    <xsd:element name="ECDC_DMS_Meeting_Date" ma:index="6" nillable="true" ma:displayName="Meeting date" ma:description="The date of meeting (1) the document belongs to or (2) was discussed, reviewed or approved." ma:format="DateOnly" ma:internalName="ECDC_DMS_Meeting_Date" ma:readOnly="false">
      <xsd:simpleType>
        <xsd:restriction base="dms:DateTime"/>
      </xsd:simpleType>
    </xsd:element>
    <xsd:element name="TaxCatchAll" ma:index="11" nillable="true" ma:displayName="Taxonomy Catch All Column" ma:hidden="true" ma:list="{cde9ab0f-a34b-4ce8-8807-1a3ae118aba1}" ma:internalName="TaxCatchAll" ma:readOnly="false" ma:showField="CatchAllData" ma:web="f21cd5e7-4e59-4426-9a65-65a4b49b5e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bf6f88d3567d49708e6ddfea625f3427" ma:index="16" nillable="true" ma:taxonomy="true" ma:internalName="bf6f88d3567d49708e6ddfea625f3427" ma:taxonomyFieldName="DMS_x0020_Product" ma:displayName="IT Product" ma:readOnly="false" ma:default="" ma:fieldId="{bf6f88d3-567d-4970-8e6d-dfea625f3427}" ma:taxonomyMulti="true" ma:sspId="de887f88-4a24-49db-a549-4c3cbb517053" ma:termSetId="765c2105-95ad-4131-ade8-84f64ee0a1c3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1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41A44B8-E371-425D-91B3-9DAF2B51BC94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421D0BF0-FC8C-4D9A-B320-3B1CB971B728}">
  <ds:schemaRefs>
    <ds:schemaRef ds:uri="http://purl.org/dc/terms/"/>
    <ds:schemaRef ds:uri="http://schemas.microsoft.com/office/infopath/2007/PartnerControls"/>
    <ds:schemaRef ds:uri="http://schemas.microsoft.com/office/2006/documentManagement/types"/>
    <ds:schemaRef ds:uri="376727eb-354b-45e4-998d-f84ea079474e"/>
    <ds:schemaRef ds:uri="d23a570b-d7a9-49ca-a34c-8afb8206b4bf"/>
    <ds:schemaRef ds:uri="http://purl.org/dc/elements/1.1/"/>
    <ds:schemaRef ds:uri="http://schemas.microsoft.com/office/2006/metadata/properties"/>
    <ds:schemaRef ds:uri="http://schemas.microsoft.com/sharepoint/v3"/>
    <ds:schemaRef ds:uri="http://schemas.openxmlformats.org/package/2006/metadata/core-properties"/>
    <ds:schemaRef ds:uri="http://www.w3.org/XML/1998/namespace"/>
    <ds:schemaRef ds:uri="http://purl.org/dc/dcmitype/"/>
    <ds:schemaRef ds:uri="f21cd5e7-4e59-4426-9a65-65a4b49b5ea4"/>
  </ds:schemaRefs>
</ds:datastoreItem>
</file>

<file path=customXml/itemProps3.xml><?xml version="1.0" encoding="utf-8"?>
<ds:datastoreItem xmlns:ds="http://schemas.openxmlformats.org/officeDocument/2006/customXml" ds:itemID="{C4A0484D-439F-43D8-AD5A-97AD661DCA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1cd5e7-4e59-4426-9a65-65a4b49b5ea4"/>
    <ds:schemaRef ds:uri="d23a570b-d7a9-49ca-a34c-8afb8206b4b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ap:Properties xmlns:vt="http://schemas.openxmlformats.org/officeDocument/2006/docPropsVTypes" xmlns:ap="http://schemas.openxmlformats.org/officeDocument/2006/extended-properties">
  <ap:Template/>
  <ap:TotalTime>10681</ap:TotalTime>
  <ap:Words>3717</ap:Words>
  <ap:Application>Microsoft Office PowerPoint</ap:Application>
  <ap:PresentationFormat>Custom</ap:PresentationFormat>
  <ap:Paragraphs>701</ap:Paragraphs>
  <ap:Slides>49</ap:Slides>
  <ap:Notes>49</ap:Notes>
  <ap:HiddenSlides>0</ap:HiddenSlides>
  <ap:MMClips>0</ap:MMClips>
  <ap:ScaleCrop>false</ap:ScaleCrop>
  <ap: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49</vt:i4>
      </vt:variant>
    </vt:vector>
  </ap:HeadingPairs>
  <ap:TitlesOfParts>
    <vt:vector baseType="lpstr" size="65">
      <vt:lpstr>AdobeCorpID MyriadRg</vt:lpstr>
      <vt:lpstr>Arial</vt:lpstr>
      <vt:lpstr>Arial Unicode MS</vt:lpstr>
      <vt:lpstr>Calibri</vt:lpstr>
      <vt:lpstr>MetaPro-Black</vt:lpstr>
      <vt:lpstr>Microsoft Sans Serif</vt:lpstr>
      <vt:lpstr>Tahoma</vt:lpstr>
      <vt:lpstr>Times</vt:lpstr>
      <vt:lpstr>Times New Roman</vt:lpstr>
      <vt:lpstr>Wingdings</vt:lpstr>
      <vt:lpstr>Layers</vt:lpstr>
      <vt:lpstr>Theme_ECDC</vt:lpstr>
      <vt:lpstr>1_Theme_ECDC</vt:lpstr>
      <vt:lpstr>Ecdc other slides</vt:lpstr>
      <vt:lpstr>2_Ecdc other slides</vt:lpstr>
      <vt:lpstr>ECDC_PowerPoint_Template_2009_rev_1_4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Европейская система надзора (TESSy)</vt:lpstr>
      <vt:lpstr>PowerPoint Presentation</vt:lpstr>
      <vt:lpstr>PowerPoint Presentation</vt:lpstr>
      <vt:lpstr>PowerPoint Presentation</vt:lpstr>
      <vt:lpstr>PowerPoint Presentation</vt:lpstr>
      <vt:lpstr>Система раннего предупреждения и реагирования (СРПР)</vt:lpstr>
      <vt:lpstr>  Примеры трансграничных угроз в СРПР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Как мы можем осуществлять ручной мониторинг социальных сетей?</vt:lpstr>
      <vt:lpstr>PowerPoint Presentation</vt:lpstr>
      <vt:lpstr>PowerPoint Presentation</vt:lpstr>
      <vt:lpstr>PowerPoint Presentation</vt:lpstr>
      <vt:lpstr>Советы для эффективного скрининга</vt:lpstr>
      <vt:lpstr>PowerPoint Presentation</vt:lpstr>
      <vt:lpstr>PowerPoint Presentation</vt:lpstr>
      <vt:lpstr>PowerPoint Presentation</vt:lpstr>
      <vt:lpstr>PowerPoint Presentation</vt:lpstr>
    </vt:vector>
  </ap:TitlesOfParts>
  <ap:Company>CDT</ap:Company>
  <ap:LinksUpToDate>false</ap:LinksUpToDate>
  <ap:SharedDoc>false</ap:SharedDoc>
  <ap:HyperlinksChanged>false</ap:HyperlinksChanged>
  <ap:AppVersion>16.0000</ap:AppVers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SIMULWARE PER GENERALI</dc:title>
  <dc:subject>Not specified</dc:subject>
  <dc:creator>CDT</dc:creator>
  <cp:keywords/>
  <cp:lastModifiedBy>CDT</cp:lastModifiedBy>
  <cp:revision>1313</cp:revision>
  <dcterms:created xsi:type="dcterms:W3CDTF">2006-11-17T14:43:15Z</dcterms:created>
  <dcterms:modified xsi:type="dcterms:W3CDTF">2021-03-22T12:23:16Z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0x010100D736C7ACE9B64A2887FC840CE64E73CD00F9B766FA919147C8AA3C665BB5FE3342006CC94FD49C48D5A4954D89B00607815400B528855B89288A499128715C419C0E93</vt:lpwstr>
  </property>
  <property fmtid="{D5CDD505-2E9C-101B-9397-08002B2CF9AE}" pid="3" name="_dlc_DocId">
    <vt:lpwstr>DOI1007-2079432915-202</vt:lpwstr>
  </property>
  <property fmtid="{D5CDD505-2E9C-101B-9397-08002B2CF9AE}" pid="4" name="_dlc_DocIdUrl">
    <vt:lpwstr>http://dms.ecdcnet.europa.eu/sites/projects/prodmgmt/hsi/_layouts/15/DocIdRedir.aspx?ID=DOI1007-2079432915-202, DOI1007-2079432915-202</vt:lpwstr>
  </property>
  <property fmtid="{D5CDD505-2E9C-101B-9397-08002B2CF9AE}" pid="5" name="_dlc_DocIdItemGuid">
    <vt:lpwstr>00e7e8cf-2c32-4888-8ab8-ef7817916347</vt:lpwstr>
  </property>
  <property fmtid="{D5CDD505-2E9C-101B-9397-08002B2CF9AE}" pid="6" name="TaxKeyword">
    <vt:lpwstr/>
  </property>
  <property fmtid="{D5CDD505-2E9C-101B-9397-08002B2CF9AE}" pid="7" name="ECDC_DMS_Organization">
    <vt:lpwstr/>
  </property>
  <property fmtid="{D5CDD505-2E9C-101B-9397-08002B2CF9AE}" pid="8" name="ECDC_DMS_MIS_Activity_code">
    <vt:lpwstr/>
  </property>
  <property fmtid="{D5CDD505-2E9C-101B-9397-08002B2CF9AE}" pid="9" name="ECDC_DMS_Project">
    <vt:lpwstr>11776;#EU Health Security Initiative programme|25306b6b-39ac-41be-90ab-12f9725e9391</vt:lpwstr>
  </property>
  <property fmtid="{D5CDD505-2E9C-101B-9397-08002B2CF9AE}" pid="10" name="ECDC_Subject_what">
    <vt:lpwstr>124;#epidemic intelligence|ad1f1585-b938-4db1-992a-8af3e2bf831f</vt:lpwstr>
  </property>
  <property fmtid="{D5CDD505-2E9C-101B-9397-08002B2CF9AE}" pid="11" name="ECDC_DMS_Epi_and_Emergency_Document_Type">
    <vt:lpwstr>1961;#Presentation|ccbe1f80-b171-4140-9ee7-571d78063fb6</vt:lpwstr>
  </property>
  <property fmtid="{D5CDD505-2E9C-101B-9397-08002B2CF9AE}" pid="12" name="edrm_document_typeTaxHTField0">
    <vt:lpwstr>Not specified|581b895d-77e9-46ec-8c5e-850161f4a515</vt:lpwstr>
  </property>
  <property fmtid="{D5CDD505-2E9C-101B-9397-08002B2CF9AE}" pid="13" name="edrm_functionTaxHTField0">
    <vt:lpwstr>Not specified|92bcb685-885a-40ff-9744-3825164b3c86</vt:lpwstr>
  </property>
  <property fmtid="{D5CDD505-2E9C-101B-9397-08002B2CF9AE}" pid="14" name="edrm_statusTaxHTField0">
    <vt:lpwstr>Draft|210dfa89-0dc2-4261-944c-0ccc26c12bbd</vt:lpwstr>
  </property>
  <property fmtid="{D5CDD505-2E9C-101B-9397-08002B2CF9AE}" pid="15" name="edrm_diseaseTaxHTField0">
    <vt:lpwstr>Not specified|bad72cf5-edc4-4bad-9035-f5ac84acbef6</vt:lpwstr>
  </property>
  <property fmtid="{D5CDD505-2E9C-101B-9397-08002B2CF9AE}" pid="16" name="edrm_securityTaxHTField0">
    <vt:lpwstr>Restricted:Internal|caa52167-d17e-46dd-9322-12d83d57eefa</vt:lpwstr>
  </property>
  <property fmtid="{D5CDD505-2E9C-101B-9397-08002B2CF9AE}" pid="17" name="edrm_languageTaxHTField0">
    <vt:lpwstr>English|f0d96333-3b15-448d-bec3-c97f3b65cb2d</vt:lpwstr>
  </property>
  <property fmtid="{D5CDD505-2E9C-101B-9397-08002B2CF9AE}" pid="18" name="edrm_function">
    <vt:lpwstr>2365;#Not specified|92bcb685-885a-40ff-9744-3825164b3c86</vt:lpwstr>
  </property>
  <property fmtid="{D5CDD505-2E9C-101B-9397-08002B2CF9AE}" pid="19" name="edrm_document_type">
    <vt:lpwstr>2364;#Not specified|581b895d-77e9-46ec-8c5e-850161f4a515</vt:lpwstr>
  </property>
  <property fmtid="{D5CDD505-2E9C-101B-9397-08002B2CF9AE}" pid="20" name="edrm_status">
    <vt:lpwstr>2363;#Draft|210dfa89-0dc2-4261-944c-0ccc26c12bbd</vt:lpwstr>
  </property>
  <property fmtid="{D5CDD505-2E9C-101B-9397-08002B2CF9AE}" pid="21" name="edrm_entityTaxHTField0">
    <vt:lpwstr>Surveillance and Response Support Unit|be4aac37-b6fa-4b86-b0a4-9a97852a8676</vt:lpwstr>
  </property>
  <property fmtid="{D5CDD505-2E9C-101B-9397-08002B2CF9AE}" pid="22" name="edrm_disease">
    <vt:lpwstr>2366;#Not specified|bad72cf5-edc4-4bad-9035-f5ac84acbef6</vt:lpwstr>
  </property>
  <property fmtid="{D5CDD505-2E9C-101B-9397-08002B2CF9AE}" pid="23" name="edrm_security">
    <vt:lpwstr>2367;#Restricted:Internal|caa52167-d17e-46dd-9322-12d83d57eefa</vt:lpwstr>
  </property>
  <property fmtid="{D5CDD505-2E9C-101B-9397-08002B2CF9AE}" pid="24" name="edrm_language">
    <vt:lpwstr>2379;#English|f0d96333-3b15-448d-bec3-c97f3b65cb2d</vt:lpwstr>
  </property>
  <property fmtid="{D5CDD505-2E9C-101B-9397-08002B2CF9AE}" pid="25" name="edrm_entity">
    <vt:lpwstr>2380;#Surveillance and Response Support Unit|be4aac37-b6fa-4b86-b0a4-9a97852a8676</vt:lpwstr>
  </property>
  <property fmtid="{D5CDD505-2E9C-101B-9397-08002B2CF9AE}" pid="26" name="ECDC_DMS_Document_Type_Product_Documentation">
    <vt:lpwstr>9559;#Non-Classified Project or Product Document|70fa46e0-bdd2-4182-98f7-a57178742ef5</vt:lpwstr>
  </property>
  <property fmtid="{D5CDD505-2E9C-101B-9397-08002B2CF9AE}" pid="27" name="DMS Product">
    <vt:lpwstr/>
  </property>
  <property fmtid="{D5CDD505-2E9C-101B-9397-08002B2CF9AE}" pid="28" name="ECDC_DMS_EDRM_Meeting_Code">
    <vt:lpwstr/>
  </property>
  <property fmtid="{D5CDD505-2E9C-101B-9397-08002B2CF9AE}" pid="29" name="ECDC_DMS_ITPROD_PORTFOLIO">
    <vt:lpwstr>8503;#DIR|d280b436-bc76-4c87-a7ad-b215a1406941</vt:lpwstr>
  </property>
  <property fmtid="{D5CDD505-2E9C-101B-9397-08002B2CF9AE}" pid="30" name="ECDC_DMS_ITPROD_YEAR">
    <vt:lpwstr/>
  </property>
</Properties>
</file>