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1"/>
    <p:sldMasterId id="2147483653" r:id="rId2"/>
  </p:sldMasterIdLst>
  <p:notesMasterIdLst>
    <p:notesMasterId r:id="rId20"/>
  </p:notesMasterIdLst>
  <p:handoutMasterIdLst>
    <p:handoutMasterId r:id="rId21"/>
  </p:handoutMasterIdLst>
  <p:sldIdLst>
    <p:sldId id="411" r:id="rId3"/>
    <p:sldId id="256" r:id="rId4"/>
    <p:sldId id="413" r:id="rId5"/>
    <p:sldId id="414" r:id="rId6"/>
    <p:sldId id="412" r:id="rId7"/>
    <p:sldId id="415" r:id="rId8"/>
    <p:sldId id="417" r:id="rId9"/>
    <p:sldId id="416" r:id="rId10"/>
    <p:sldId id="418" r:id="rId11"/>
    <p:sldId id="420" r:id="rId12"/>
    <p:sldId id="421" r:id="rId13"/>
    <p:sldId id="422" r:id="rId14"/>
    <p:sldId id="423" r:id="rId15"/>
    <p:sldId id="424" r:id="rId16"/>
    <p:sldId id="425" r:id="rId17"/>
    <p:sldId id="426" r:id="rId18"/>
    <p:sldId id="260" r:id="rId19"/>
  </p:sldIdLst>
  <p:sldSz cx="12192000" cy="6858000"/>
  <p:notesSz cx="7023100" cy="9309100"/>
  <p:defaultTextStyle>
    <a:defPPr>
      <a:defRPr lang="de-DE"/>
    </a:defPPr>
    <a:lvl1pPr algn="l" rtl="0" fontAlgn="base">
      <a:lnSpc>
        <a:spcPct val="90000"/>
      </a:lnSpc>
      <a:spcBef>
        <a:spcPct val="0"/>
      </a:spcBef>
      <a:spcAft>
        <a:spcPct val="0"/>
      </a:spcAft>
      <a:defRPr sz="3200" kern="1200">
        <a:solidFill>
          <a:schemeClr val="tx1"/>
        </a:solidFill>
        <a:latin typeface="Tahoma" pitchFamily="34" charset="0"/>
        <a:ea typeface="+mn-ea"/>
        <a:cs typeface="+mn-cs"/>
      </a:defRPr>
    </a:lvl1pPr>
    <a:lvl2pPr marL="457200" algn="l" rtl="0" fontAlgn="base">
      <a:lnSpc>
        <a:spcPct val="90000"/>
      </a:lnSpc>
      <a:spcBef>
        <a:spcPct val="0"/>
      </a:spcBef>
      <a:spcAft>
        <a:spcPct val="0"/>
      </a:spcAft>
      <a:defRPr sz="3200" kern="1200">
        <a:solidFill>
          <a:schemeClr val="tx1"/>
        </a:solidFill>
        <a:latin typeface="Tahoma" pitchFamily="34" charset="0"/>
        <a:ea typeface="+mn-ea"/>
        <a:cs typeface="+mn-cs"/>
      </a:defRPr>
    </a:lvl2pPr>
    <a:lvl3pPr marL="914400" algn="l" rtl="0" fontAlgn="base">
      <a:lnSpc>
        <a:spcPct val="90000"/>
      </a:lnSpc>
      <a:spcBef>
        <a:spcPct val="0"/>
      </a:spcBef>
      <a:spcAft>
        <a:spcPct val="0"/>
      </a:spcAft>
      <a:defRPr sz="3200" kern="1200">
        <a:solidFill>
          <a:schemeClr val="tx1"/>
        </a:solidFill>
        <a:latin typeface="Tahoma" pitchFamily="34" charset="0"/>
        <a:ea typeface="+mn-ea"/>
        <a:cs typeface="+mn-cs"/>
      </a:defRPr>
    </a:lvl3pPr>
    <a:lvl4pPr marL="1371600" algn="l" rtl="0" fontAlgn="base">
      <a:lnSpc>
        <a:spcPct val="90000"/>
      </a:lnSpc>
      <a:spcBef>
        <a:spcPct val="0"/>
      </a:spcBef>
      <a:spcAft>
        <a:spcPct val="0"/>
      </a:spcAft>
      <a:defRPr sz="3200" kern="1200">
        <a:solidFill>
          <a:schemeClr val="tx1"/>
        </a:solidFill>
        <a:latin typeface="Tahoma" pitchFamily="34" charset="0"/>
        <a:ea typeface="+mn-ea"/>
        <a:cs typeface="+mn-cs"/>
      </a:defRPr>
    </a:lvl4pPr>
    <a:lvl5pPr marL="1828800" algn="l" rtl="0" fontAlgn="base">
      <a:lnSpc>
        <a:spcPct val="90000"/>
      </a:lnSpc>
      <a:spcBef>
        <a:spcPct val="0"/>
      </a:spcBef>
      <a:spcAft>
        <a:spcPct val="0"/>
      </a:spcAft>
      <a:defRPr sz="3200" kern="1200">
        <a:solidFill>
          <a:schemeClr val="tx1"/>
        </a:solidFill>
        <a:latin typeface="Tahoma" pitchFamily="34" charset="0"/>
        <a:ea typeface="+mn-ea"/>
        <a:cs typeface="+mn-cs"/>
      </a:defRPr>
    </a:lvl5pPr>
    <a:lvl6pPr marL="2286000" algn="l" defTabSz="914400" rtl="0" eaLnBrk="1" latinLnBrk="0" hangingPunct="1">
      <a:defRPr sz="3200" kern="1200">
        <a:solidFill>
          <a:schemeClr val="tx1"/>
        </a:solidFill>
        <a:latin typeface="Tahoma" pitchFamily="34" charset="0"/>
        <a:ea typeface="+mn-ea"/>
        <a:cs typeface="+mn-cs"/>
      </a:defRPr>
    </a:lvl6pPr>
    <a:lvl7pPr marL="2743200" algn="l" defTabSz="914400" rtl="0" eaLnBrk="1" latinLnBrk="0" hangingPunct="1">
      <a:defRPr sz="3200" kern="1200">
        <a:solidFill>
          <a:schemeClr val="tx1"/>
        </a:solidFill>
        <a:latin typeface="Tahoma" pitchFamily="34" charset="0"/>
        <a:ea typeface="+mn-ea"/>
        <a:cs typeface="+mn-cs"/>
      </a:defRPr>
    </a:lvl7pPr>
    <a:lvl8pPr marL="3200400" algn="l" defTabSz="914400" rtl="0" eaLnBrk="1" latinLnBrk="0" hangingPunct="1">
      <a:defRPr sz="3200" kern="1200">
        <a:solidFill>
          <a:schemeClr val="tx1"/>
        </a:solidFill>
        <a:latin typeface="Tahoma" pitchFamily="34" charset="0"/>
        <a:ea typeface="+mn-ea"/>
        <a:cs typeface="+mn-cs"/>
      </a:defRPr>
    </a:lvl8pPr>
    <a:lvl9pPr marL="3657600" algn="l" defTabSz="914400" rtl="0" eaLnBrk="1" latinLnBrk="0" hangingPunct="1">
      <a:defRPr sz="32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 Duncan" initials="B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AE23"/>
    <a:srgbClr val="99CC00"/>
    <a:srgbClr val="FFDD00"/>
    <a:srgbClr val="996633"/>
    <a:srgbClr val="FF0000"/>
    <a:srgbClr val="336699"/>
    <a:srgbClr val="008000"/>
    <a:srgbClr val="333333"/>
    <a:srgbClr val="3366CC"/>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73931" autoAdjust="0"/>
  </p:normalViewPr>
  <p:slideViewPr>
    <p:cSldViewPr snapToGrid="0">
      <p:cViewPr varScale="1">
        <p:scale>
          <a:sx n="87" d="100"/>
          <a:sy n="87" d="100"/>
        </p:scale>
        <p:origin x="564"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napToGrid="0">
      <p:cViewPr varScale="1">
        <p:scale>
          <a:sx n="79" d="100"/>
          <a:sy n="79" d="100"/>
        </p:scale>
        <p:origin x="3102"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4545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4" name="Rectangle 4"/>
          <p:cNvSpPr>
            <a:spLocks noGrp="1" noRot="1" noChangeAspect="1" noChangeArrowheads="1" noTextEdit="1"/>
          </p:cNvSpPr>
          <p:nvPr>
            <p:ph type="sldImg" idx="2"/>
          </p:nvPr>
        </p:nvSpPr>
        <p:spPr bwMode="auto">
          <a:xfrm>
            <a:off x="330200" y="534988"/>
            <a:ext cx="4221163" cy="23749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759211" y="3235559"/>
            <a:ext cx="5618480" cy="5375359"/>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endParaRPr lang="en-GB" noProof="0" dirty="0"/>
          </a:p>
        </p:txBody>
      </p:sp>
      <p:sp>
        <p:nvSpPr>
          <p:cNvPr id="4" name="Slide Number Placeholder 3"/>
          <p:cNvSpPr>
            <a:spLocks noGrp="1"/>
          </p:cNvSpPr>
          <p:nvPr>
            <p:ph type="sldNum" sz="quarter" idx="5"/>
          </p:nvPr>
        </p:nvSpPr>
        <p:spPr>
          <a:xfrm>
            <a:off x="3977569" y="8841859"/>
            <a:ext cx="3043891" cy="465753"/>
          </a:xfrm>
          <a:prstGeom prst="rect">
            <a:avLst/>
          </a:prstGeom>
        </p:spPr>
        <p:txBody>
          <a:bodyPr vert="horz" lIns="91440" tIns="45720" rIns="91440" bIns="45720" rtlCol="0" anchor="b"/>
          <a:lstStyle>
            <a:lvl1pPr algn="r">
              <a:defRPr sz="1200"/>
            </a:lvl1pPr>
          </a:lstStyle>
          <a:p>
            <a:fld id="{D0D18800-03A3-4371-B392-80B672D011D5}" type="slidenum">
              <a:rPr lang="en-GB" smtClean="0"/>
              <a:t>‹nr.›</a:t>
            </a:fld>
            <a:endParaRPr lang="en-GB"/>
          </a:p>
        </p:txBody>
      </p:sp>
    </p:spTree>
    <p:extLst>
      <p:ext uri="{BB962C8B-B14F-4D97-AF65-F5344CB8AC3E}">
        <p14:creationId xmlns:p14="http://schemas.microsoft.com/office/powerpoint/2010/main" val="13263306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322872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191311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712194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5288096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5720171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
        <p:nvSpPr>
          <p:cNvPr id="4" name="Slide Number Placeholder 3"/>
          <p:cNvSpPr>
            <a:spLocks noGrp="1"/>
          </p:cNvSpPr>
          <p:nvPr>
            <p:ph type="sldNum" sz="quarter" idx="10"/>
          </p:nvPr>
        </p:nvSpPr>
        <p:spPr/>
        <p:txBody>
          <a:bodyPr/>
          <a:lstStyle/>
          <a:p>
            <a:fld id="{D0D18800-03A3-4371-B392-80B672D011D5}" type="slidenum">
              <a:rPr lang="en-GB" smtClean="0"/>
              <a:t>17</a:t>
            </a:fld>
            <a:endParaRPr lang="en-GB"/>
          </a:p>
        </p:txBody>
      </p:sp>
    </p:spTree>
    <p:extLst>
      <p:ext uri="{BB962C8B-B14F-4D97-AF65-F5344CB8AC3E}">
        <p14:creationId xmlns:p14="http://schemas.microsoft.com/office/powerpoint/2010/main" val="4015654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sz="1400" dirty="0"/>
              <a:t>Facilitator notes: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sz="1400" kern="1200" baseline="0" noProof="0" dirty="0">
              <a:solidFill>
                <a:schemeClr val="tx1"/>
              </a:solidFill>
              <a:latin typeface="Times" pitchFamily="18" charset="0"/>
              <a:ea typeface="+mn-ea"/>
              <a:cs typeface="+mn-cs"/>
            </a:endParaRPr>
          </a:p>
        </p:txBody>
      </p:sp>
    </p:spTree>
    <p:extLst>
      <p:ext uri="{BB962C8B-B14F-4D97-AF65-F5344CB8AC3E}">
        <p14:creationId xmlns:p14="http://schemas.microsoft.com/office/powerpoint/2010/main" val="3896355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716462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944042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444237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4134106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26073075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3673984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0200" y="534988"/>
            <a:ext cx="4221163" cy="2374900"/>
          </a:xfrm>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t>Facilitator notes:</a:t>
            </a:r>
          </a:p>
          <a:p>
            <a:endParaRPr lang="en-GB" dirty="0"/>
          </a:p>
        </p:txBody>
      </p:sp>
    </p:spTree>
    <p:extLst>
      <p:ext uri="{BB962C8B-B14F-4D97-AF65-F5344CB8AC3E}">
        <p14:creationId xmlns:p14="http://schemas.microsoft.com/office/powerpoint/2010/main" val="17035464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 name="Picture 11"/>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7145"/>
            <a:ext cx="12192000" cy="6857999"/>
          </a:xfrm>
          <a:prstGeom prst="rect">
            <a:avLst/>
          </a:prstGeom>
          <a:noFill/>
        </p:spPr>
      </p:pic>
      <p:sp>
        <p:nvSpPr>
          <p:cNvPr id="181250" name="Rectangle 2"/>
          <p:cNvSpPr>
            <a:spLocks noGrp="1" noChangeArrowheads="1"/>
          </p:cNvSpPr>
          <p:nvPr>
            <p:ph type="ctrTitle"/>
          </p:nvPr>
        </p:nvSpPr>
        <p:spPr>
          <a:xfrm>
            <a:off x="431803" y="3598863"/>
            <a:ext cx="11275484" cy="514350"/>
          </a:xfrm>
        </p:spPr>
        <p:txBody>
          <a:bodyPr/>
          <a:lstStyle>
            <a:lvl1pPr>
              <a:defRPr sz="3200" b="0">
                <a:solidFill>
                  <a:schemeClr val="bg1"/>
                </a:solidFill>
                <a:latin typeface="Tahoma" pitchFamily="34" charset="0"/>
                <a:cs typeface="Tahoma" pitchFamily="34" charset="0"/>
              </a:defRPr>
            </a:lvl1pPr>
          </a:lstStyle>
          <a:p>
            <a:r>
              <a:rPr lang="hu-HU"/>
              <a:t>Mintacím szerkesztése</a:t>
            </a:r>
            <a:endParaRPr lang="en-GB" dirty="0"/>
          </a:p>
        </p:txBody>
      </p:sp>
      <p:sp>
        <p:nvSpPr>
          <p:cNvPr id="181251" name="Rectangle 3"/>
          <p:cNvSpPr>
            <a:spLocks noGrp="1" noChangeArrowheads="1"/>
          </p:cNvSpPr>
          <p:nvPr>
            <p:ph type="subTitle" idx="1"/>
          </p:nvPr>
        </p:nvSpPr>
        <p:spPr>
          <a:xfrm>
            <a:off x="431803" y="4318000"/>
            <a:ext cx="11275484" cy="1421618"/>
          </a:xfrm>
        </p:spPr>
        <p:txBody>
          <a:bodyPr/>
          <a:lstStyle>
            <a:lvl1pPr marL="0" indent="0">
              <a:lnSpc>
                <a:spcPct val="90000"/>
              </a:lnSpc>
              <a:spcBef>
                <a:spcPts val="0"/>
              </a:spcBef>
              <a:spcAft>
                <a:spcPts val="0"/>
              </a:spcAft>
              <a:defRPr sz="4000" b="1">
                <a:solidFill>
                  <a:schemeClr val="bg1"/>
                </a:solidFill>
                <a:latin typeface="Tahoma" pitchFamily="34" charset="0"/>
                <a:cs typeface="Tahoma" pitchFamily="34" charset="0"/>
              </a:defRPr>
            </a:lvl1pPr>
          </a:lstStyle>
          <a:p>
            <a:r>
              <a:rPr lang="hu-HU"/>
              <a:t>Alcím mintájának szerkesztése</a:t>
            </a:r>
            <a:endParaRPr lang="en-GB" dirty="0"/>
          </a:p>
        </p:txBody>
      </p:sp>
      <p:pic>
        <p:nvPicPr>
          <p:cNvPr id="8" name="Picture 12"/>
          <p:cNvPicPr>
            <a:picLocks noChangeArrowheads="1"/>
          </p:cNvPicPr>
          <p:nvPr userDrawn="1"/>
        </p:nvPicPr>
        <p:blipFill>
          <a:blip r:embed="rId3" cstate="print">
            <a:clrChange>
              <a:clrFrom>
                <a:srgbClr val="FFFFFF"/>
              </a:clrFrom>
              <a:clrTo>
                <a:srgbClr val="FFFFFF">
                  <a:alpha val="0"/>
                </a:srgbClr>
              </a:clrTo>
            </a:clrChange>
            <a:lum bright="-6000"/>
          </a:blip>
          <a:srcRect/>
          <a:stretch>
            <a:fillRect/>
          </a:stretch>
        </p:blipFill>
        <p:spPr bwMode="auto">
          <a:xfrm>
            <a:off x="10318749" y="504825"/>
            <a:ext cx="1263651" cy="1136650"/>
          </a:xfrm>
          <a:prstGeom prst="rect">
            <a:avLst/>
          </a:prstGeom>
          <a:noFill/>
        </p:spPr>
      </p:pic>
      <p:sp>
        <p:nvSpPr>
          <p:cNvPr id="2" name="Slide Number Placeholder 1"/>
          <p:cNvSpPr>
            <a:spLocks noGrp="1"/>
          </p:cNvSpPr>
          <p:nvPr>
            <p:ph type="sldNum" sz="quarter" idx="10"/>
          </p:nvPr>
        </p:nvSpPr>
        <p:spPr>
          <a:xfrm>
            <a:off x="9108000" y="6480000"/>
            <a:ext cx="2556000" cy="365125"/>
          </a:xfrm>
        </p:spPr>
        <p:txBody>
          <a:bodyPr/>
          <a:lstStyle>
            <a:lvl1pPr>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lvl1pPr>
              <a:lnSpc>
                <a:spcPct val="90000"/>
              </a:lnSpc>
              <a:spcBef>
                <a:spcPts val="300"/>
              </a:spcBef>
              <a:spcAft>
                <a:spcPts val="600"/>
              </a:spcAft>
              <a:defRPr sz="2400"/>
            </a:lvl1pPr>
            <a:lvl2pPr marL="269861" indent="-269861">
              <a:lnSpc>
                <a:spcPct val="90000"/>
              </a:lnSpc>
              <a:spcBef>
                <a:spcPts val="300"/>
              </a:spcBef>
              <a:spcAft>
                <a:spcPts val="600"/>
              </a:spcAft>
              <a:buFont typeface="Arial" pitchFamily="34" charset="0"/>
              <a:buChar char="•"/>
              <a:tabLst>
                <a:tab pos="269861" algn="l"/>
              </a:tabLst>
              <a:defRPr sz="2400">
                <a:latin typeface="Tahoma" pitchFamily="34" charset="0"/>
                <a:cs typeface="Tahoma" pitchFamily="34" charset="0"/>
              </a:defRPr>
            </a:lvl2pPr>
            <a:lvl3pPr marL="541312" indent="-271449">
              <a:lnSpc>
                <a:spcPct val="90000"/>
              </a:lnSpc>
              <a:spcBef>
                <a:spcPts val="300"/>
              </a:spcBef>
              <a:spcAft>
                <a:spcPts val="600"/>
              </a:spcAft>
              <a:buFont typeface="Arial" panose="020B0604020202020204" pitchFamily="34" charset="0"/>
              <a:buChar char="•"/>
              <a:tabLst>
                <a:tab pos="541312" algn="l"/>
              </a:tabLst>
              <a:defRPr sz="2000">
                <a:latin typeface="Tahoma" pitchFamily="34" charset="0"/>
                <a:cs typeface="Tahoma" pitchFamily="34" charset="0"/>
              </a:defRPr>
            </a:lvl3pPr>
            <a:lvl5pPr>
              <a:buNone/>
              <a:defRPr/>
            </a:lvl5pPr>
          </a:lstStyle>
          <a:p>
            <a:pPr lvl="0"/>
            <a:r>
              <a:rPr lang="hu-HU" dirty="0"/>
              <a:t>Mintaszöveg szerkesztése</a:t>
            </a:r>
          </a:p>
          <a:p>
            <a:pPr lvl="1"/>
            <a:r>
              <a:rPr lang="hu-HU" dirty="0"/>
              <a:t>Második szint</a:t>
            </a:r>
          </a:p>
          <a:p>
            <a:pPr lvl="2"/>
            <a:r>
              <a:rPr lang="hu-HU" dirty="0"/>
              <a:t>Harmadik szint</a:t>
            </a:r>
          </a:p>
        </p:txBody>
      </p:sp>
      <p:sp>
        <p:nvSpPr>
          <p:cNvPr id="5" name="Slide Number Placeholder 4"/>
          <p:cNvSpPr>
            <a:spLocks noGrp="1"/>
          </p:cNvSpPr>
          <p:nvPr>
            <p:ph type="sldNum" sz="quarter" idx="10"/>
          </p:nvPr>
        </p:nvSpPr>
        <p:spPr/>
        <p:txBody>
          <a:bodyPr/>
          <a:lstStyle>
            <a:lvl1pPr>
              <a:lnSpc>
                <a:spcPct val="100000"/>
              </a:lnSpc>
              <a:defRPr>
                <a:solidFill>
                  <a:schemeClr val="bg1"/>
                </a:solidFill>
              </a:defRPr>
            </a:lvl1pPr>
          </a:lstStyle>
          <a:p>
            <a:fld id="{0580567E-5E8F-47A5-90DF-8BFEB1A71525}" type="slidenum">
              <a:rPr lang="en-GB" smtClean="0"/>
              <a:pPr/>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182807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26121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Slide Number Placeholder 4"/>
          <p:cNvSpPr>
            <a:spLocks noGrp="1"/>
          </p:cNvSpPr>
          <p:nvPr>
            <p:ph type="sldNum" sz="quarter" idx="10"/>
          </p:nvPr>
        </p:nvSpPr>
        <p:spPr>
          <a:xfrm>
            <a:off x="9108000" y="6480015"/>
            <a:ext cx="2556000" cy="365125"/>
          </a:xfrm>
          <a:prstGeom prst="rect">
            <a:avLst/>
          </a:prstGeom>
        </p:spPr>
        <p:txBody>
          <a:bodyPr/>
          <a:lstStyle/>
          <a:p>
            <a:fld id="{0580567E-5E8F-47A5-90DF-8BFEB1A71525}" type="slidenum">
              <a:rPr lang="en-GB" smtClean="0"/>
              <a:pPr/>
              <a:t>‹nr.›</a:t>
            </a:fld>
            <a:endParaRPr lang="en-GB" dirty="0"/>
          </a:p>
        </p:txBody>
      </p:sp>
    </p:spTree>
    <p:extLst>
      <p:ext uri="{BB962C8B-B14F-4D97-AF65-F5344CB8AC3E}">
        <p14:creationId xmlns:p14="http://schemas.microsoft.com/office/powerpoint/2010/main" val="31027321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0226" name="Rectangle 2"/>
          <p:cNvSpPr>
            <a:spLocks noGrp="1" noChangeArrowheads="1"/>
          </p:cNvSpPr>
          <p:nvPr>
            <p:ph type="title"/>
          </p:nvPr>
        </p:nvSpPr>
        <p:spPr bwMode="auto">
          <a:xfrm>
            <a:off x="431801" y="334851"/>
            <a:ext cx="10318363" cy="793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stijl te bewerken</a:t>
            </a:r>
            <a:endParaRPr lang="en-GB" dirty="0"/>
          </a:p>
        </p:txBody>
      </p:sp>
      <p:sp>
        <p:nvSpPr>
          <p:cNvPr id="180227" name="Rectangle 3"/>
          <p:cNvSpPr>
            <a:spLocks noGrp="1" noChangeArrowheads="1"/>
          </p:cNvSpPr>
          <p:nvPr>
            <p:ph type="body" idx="1"/>
          </p:nvPr>
        </p:nvSpPr>
        <p:spPr bwMode="auto">
          <a:xfrm>
            <a:off x="431807" y="1268354"/>
            <a:ext cx="11368617" cy="497369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dirty="0"/>
              <a:t>Click to edit Master text styles</a:t>
            </a:r>
          </a:p>
          <a:p>
            <a:pPr lvl="1"/>
            <a:r>
              <a:rPr lang="en-US" dirty="0"/>
              <a:t>Second level</a:t>
            </a:r>
          </a:p>
          <a:p>
            <a:pPr lvl="2"/>
            <a:r>
              <a:rPr lang="en-US" dirty="0"/>
              <a:t>Third level</a:t>
            </a:r>
          </a:p>
          <a:p>
            <a:pPr lvl="0"/>
            <a:endParaRPr lang="en-GB" dirty="0"/>
          </a:p>
        </p:txBody>
      </p:sp>
      <p:sp>
        <p:nvSpPr>
          <p:cNvPr id="10" name="Slide Number Placeholder 9"/>
          <p:cNvSpPr>
            <a:spLocks noGrp="1"/>
          </p:cNvSpPr>
          <p:nvPr>
            <p:ph type="sldNum" sz="quarter" idx="4"/>
          </p:nvPr>
        </p:nvSpPr>
        <p:spPr>
          <a:xfrm>
            <a:off x="9108000" y="6480015"/>
            <a:ext cx="2556000" cy="365125"/>
          </a:xfrm>
          <a:prstGeom prst="rect">
            <a:avLst/>
          </a:prstGeom>
        </p:spPr>
        <p:txBody>
          <a:bodyPr vert="horz" lIns="91440" tIns="36000" rIns="91440" bIns="36000" rtlCol="0" anchor="ctr" anchorCtr="0"/>
          <a:lstStyle>
            <a:lvl1pPr algn="r">
              <a:lnSpc>
                <a:spcPct val="100000"/>
              </a:lnSpc>
              <a:defRPr sz="1200" b="0">
                <a:solidFill>
                  <a:schemeClr val="bg1"/>
                </a:solidFill>
              </a:defRPr>
            </a:lvl1pPr>
          </a:lstStyle>
          <a:p>
            <a:fld id="{0580567E-5E8F-47A5-90DF-8BFEB1A71525}" type="slidenum">
              <a:rPr lang="en-GB" smtClean="0"/>
              <a:pPr/>
              <a:t>‹nr.›</a:t>
            </a:fld>
            <a:endParaRPr lang="en-GB" dirty="0"/>
          </a:p>
        </p:txBody>
      </p:sp>
      <p:pic>
        <p:nvPicPr>
          <p:cNvPr id="7" name="Picture 8"/>
          <p:cNvPicPr>
            <a:picLocks noChangeArrowheads="1"/>
          </p:cNvPicPr>
          <p:nvPr/>
        </p:nvPicPr>
        <p:blipFill>
          <a:blip r:embed="rId6"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6" r:id="rId2"/>
    <p:sldLayoutId id="2147483671" r:id="rId3"/>
  </p:sldLayoutIdLst>
  <p:hf hdr="0" ftr="0" dt="0"/>
  <p:txStyles>
    <p:titleStyle>
      <a:lvl1pPr algn="l" rtl="0" eaLnBrk="1" fontAlgn="base" hangingPunct="1">
        <a:lnSpc>
          <a:spcPct val="90000"/>
        </a:lnSpc>
        <a:spcBef>
          <a:spcPct val="0"/>
        </a:spcBef>
        <a:spcAft>
          <a:spcPct val="0"/>
        </a:spcAft>
        <a:defRPr sz="2800" b="1">
          <a:solidFill>
            <a:srgbClr val="333333"/>
          </a:solidFill>
          <a:latin typeface="Tahoma" pitchFamily="34" charset="0"/>
          <a:ea typeface="+mj-ea"/>
          <a:cs typeface="Tahoma" pitchFamily="34" charset="0"/>
        </a:defRPr>
      </a:lvl1pPr>
      <a:lvl2pPr algn="l" rtl="0" eaLnBrk="1" fontAlgn="base" hangingPunct="1">
        <a:lnSpc>
          <a:spcPct val="90000"/>
        </a:lnSpc>
        <a:spcBef>
          <a:spcPct val="0"/>
        </a:spcBef>
        <a:spcAft>
          <a:spcPct val="0"/>
        </a:spcAft>
        <a:defRPr sz="2800" b="1">
          <a:solidFill>
            <a:srgbClr val="333333"/>
          </a:solidFill>
          <a:latin typeface="Tahoma" pitchFamily="34" charset="0"/>
        </a:defRPr>
      </a:lvl2pPr>
      <a:lvl3pPr algn="l" rtl="0" eaLnBrk="1" fontAlgn="base" hangingPunct="1">
        <a:lnSpc>
          <a:spcPct val="90000"/>
        </a:lnSpc>
        <a:spcBef>
          <a:spcPct val="0"/>
        </a:spcBef>
        <a:spcAft>
          <a:spcPct val="0"/>
        </a:spcAft>
        <a:defRPr sz="2800" b="1">
          <a:solidFill>
            <a:srgbClr val="333333"/>
          </a:solidFill>
          <a:latin typeface="Tahoma" pitchFamily="34" charset="0"/>
        </a:defRPr>
      </a:lvl3pPr>
      <a:lvl4pPr algn="l" rtl="0" eaLnBrk="1" fontAlgn="base" hangingPunct="1">
        <a:lnSpc>
          <a:spcPct val="90000"/>
        </a:lnSpc>
        <a:spcBef>
          <a:spcPct val="0"/>
        </a:spcBef>
        <a:spcAft>
          <a:spcPct val="0"/>
        </a:spcAft>
        <a:defRPr sz="2800" b="1">
          <a:solidFill>
            <a:srgbClr val="333333"/>
          </a:solidFill>
          <a:latin typeface="Tahoma" pitchFamily="34" charset="0"/>
        </a:defRPr>
      </a:lvl4pPr>
      <a:lvl5pPr algn="l" rtl="0" eaLnBrk="1" fontAlgn="base" hangingPunct="1">
        <a:lnSpc>
          <a:spcPct val="90000"/>
        </a:lnSpc>
        <a:spcBef>
          <a:spcPct val="0"/>
        </a:spcBef>
        <a:spcAft>
          <a:spcPct val="0"/>
        </a:spcAft>
        <a:defRPr sz="2800" b="1">
          <a:solidFill>
            <a:srgbClr val="333333"/>
          </a:solidFill>
          <a:latin typeface="Tahoma" pitchFamily="34" charset="0"/>
        </a:defRPr>
      </a:lvl5pPr>
      <a:lvl6pPr marL="457178" algn="l" rtl="0" eaLnBrk="1" fontAlgn="base" hangingPunct="1">
        <a:lnSpc>
          <a:spcPct val="90000"/>
        </a:lnSpc>
        <a:spcBef>
          <a:spcPct val="0"/>
        </a:spcBef>
        <a:spcAft>
          <a:spcPct val="0"/>
        </a:spcAft>
        <a:defRPr sz="2800" b="1">
          <a:solidFill>
            <a:srgbClr val="333333"/>
          </a:solidFill>
          <a:latin typeface="Tahoma" pitchFamily="34" charset="0"/>
        </a:defRPr>
      </a:lvl6pPr>
      <a:lvl7pPr marL="914354" algn="l" rtl="0" eaLnBrk="1" fontAlgn="base" hangingPunct="1">
        <a:lnSpc>
          <a:spcPct val="90000"/>
        </a:lnSpc>
        <a:spcBef>
          <a:spcPct val="0"/>
        </a:spcBef>
        <a:spcAft>
          <a:spcPct val="0"/>
        </a:spcAft>
        <a:defRPr sz="2800" b="1">
          <a:solidFill>
            <a:srgbClr val="333333"/>
          </a:solidFill>
          <a:latin typeface="Tahoma" pitchFamily="34" charset="0"/>
        </a:defRPr>
      </a:lvl7pPr>
      <a:lvl8pPr marL="1371532" algn="l" rtl="0" eaLnBrk="1" fontAlgn="base" hangingPunct="1">
        <a:lnSpc>
          <a:spcPct val="90000"/>
        </a:lnSpc>
        <a:spcBef>
          <a:spcPct val="0"/>
        </a:spcBef>
        <a:spcAft>
          <a:spcPct val="0"/>
        </a:spcAft>
        <a:defRPr sz="2800" b="1">
          <a:solidFill>
            <a:srgbClr val="333333"/>
          </a:solidFill>
          <a:latin typeface="Tahoma" pitchFamily="34" charset="0"/>
        </a:defRPr>
      </a:lvl8pPr>
      <a:lvl9pPr marL="1828709" algn="l" rtl="0" eaLnBrk="1" fontAlgn="base" hangingPunct="1">
        <a:lnSpc>
          <a:spcPct val="90000"/>
        </a:lnSpc>
        <a:spcBef>
          <a:spcPct val="0"/>
        </a:spcBef>
        <a:spcAft>
          <a:spcPct val="0"/>
        </a:spcAft>
        <a:defRPr sz="2800" b="1">
          <a:solidFill>
            <a:srgbClr val="333333"/>
          </a:solidFill>
          <a:latin typeface="Tahoma" pitchFamily="34" charset="0"/>
        </a:defRPr>
      </a:lvl9pPr>
    </p:titleStyle>
    <p:bodyStyle>
      <a:lvl1pPr marL="0" indent="0" algn="l" rtl="0" eaLnBrk="1" fontAlgn="base" hangingPunct="1">
        <a:lnSpc>
          <a:spcPct val="90000"/>
        </a:lnSpc>
        <a:spcBef>
          <a:spcPts val="300"/>
        </a:spcBef>
        <a:spcAft>
          <a:spcPts val="600"/>
        </a:spcAft>
        <a:buFont typeface="Wingdings" pitchFamily="2" charset="2"/>
        <a:tabLst/>
        <a:defRPr sz="2400">
          <a:solidFill>
            <a:schemeClr val="tx1"/>
          </a:solidFill>
          <a:latin typeface="Tahoma" pitchFamily="34" charset="0"/>
          <a:ea typeface="+mn-ea"/>
          <a:cs typeface="Tahoma" pitchFamily="34" charset="0"/>
        </a:defRPr>
      </a:lvl1pPr>
      <a:lvl2pPr marL="269861" indent="-269861" algn="l" rtl="0" eaLnBrk="1" fontAlgn="base" hangingPunct="1">
        <a:lnSpc>
          <a:spcPct val="90000"/>
        </a:lnSpc>
        <a:spcBef>
          <a:spcPct val="0"/>
        </a:spcBef>
        <a:spcAft>
          <a:spcPts val="300"/>
        </a:spcAft>
        <a:buFont typeface="Arial" pitchFamily="34" charset="0"/>
        <a:buChar char="•"/>
        <a:defRPr sz="2400">
          <a:solidFill>
            <a:schemeClr val="tx1"/>
          </a:solidFill>
          <a:latin typeface="+mn-lt"/>
        </a:defRPr>
      </a:lvl2pPr>
      <a:lvl3pPr marL="541312" indent="-271449" algn="l" rtl="0" eaLnBrk="1" fontAlgn="base" hangingPunct="1">
        <a:lnSpc>
          <a:spcPct val="90000"/>
        </a:lnSpc>
        <a:spcBef>
          <a:spcPct val="20000"/>
        </a:spcBef>
        <a:spcAft>
          <a:spcPts val="300"/>
        </a:spcAft>
        <a:buFont typeface="Arial" panose="020B0604020202020204" pitchFamily="34" charset="0"/>
        <a:buChar char="•"/>
        <a:defRPr sz="2000">
          <a:solidFill>
            <a:schemeClr val="tx1"/>
          </a:solidFill>
          <a:latin typeface="+mn-lt"/>
        </a:defRPr>
      </a:lvl3pPr>
      <a:lvl4pPr marL="1600120" indent="-228589" algn="l" rtl="0" eaLnBrk="1" fontAlgn="base" hangingPunct="1">
        <a:spcBef>
          <a:spcPct val="20000"/>
        </a:spcBef>
        <a:spcAft>
          <a:spcPct val="0"/>
        </a:spcAft>
        <a:defRPr sz="1600">
          <a:solidFill>
            <a:schemeClr val="tx1"/>
          </a:solidFill>
          <a:latin typeface="+mn-lt"/>
        </a:defRPr>
      </a:lvl4pPr>
      <a:lvl5pPr marL="2057298" indent="-228589" algn="l" rtl="0" eaLnBrk="1" fontAlgn="base" hangingPunct="1">
        <a:spcBef>
          <a:spcPct val="20000"/>
        </a:spcBef>
        <a:spcAft>
          <a:spcPct val="0"/>
        </a:spcAft>
        <a:buChar char="»"/>
        <a:defRPr sz="1600">
          <a:solidFill>
            <a:schemeClr val="tx1"/>
          </a:solidFill>
          <a:latin typeface="+mn-lt"/>
        </a:defRPr>
      </a:lvl5pPr>
      <a:lvl6pPr marL="2514474" indent="-228589" algn="l" rtl="0" eaLnBrk="1" fontAlgn="base" hangingPunct="1">
        <a:spcBef>
          <a:spcPct val="20000"/>
        </a:spcBef>
        <a:spcAft>
          <a:spcPct val="0"/>
        </a:spcAft>
        <a:buChar char="»"/>
        <a:defRPr sz="1600">
          <a:solidFill>
            <a:schemeClr val="tx1"/>
          </a:solidFill>
          <a:latin typeface="+mn-lt"/>
        </a:defRPr>
      </a:lvl6pPr>
      <a:lvl7pPr marL="2971652" indent="-228589" algn="l" rtl="0" eaLnBrk="1" fontAlgn="base" hangingPunct="1">
        <a:spcBef>
          <a:spcPct val="20000"/>
        </a:spcBef>
        <a:spcAft>
          <a:spcPct val="0"/>
        </a:spcAft>
        <a:buChar char="»"/>
        <a:defRPr sz="1600">
          <a:solidFill>
            <a:schemeClr val="tx1"/>
          </a:solidFill>
          <a:latin typeface="+mn-lt"/>
        </a:defRPr>
      </a:lvl7pPr>
      <a:lvl8pPr marL="3428829" indent="-228589" algn="l" rtl="0" eaLnBrk="1" fontAlgn="base" hangingPunct="1">
        <a:spcBef>
          <a:spcPct val="20000"/>
        </a:spcBef>
        <a:spcAft>
          <a:spcPct val="0"/>
        </a:spcAft>
        <a:buChar char="»"/>
        <a:defRPr sz="1600">
          <a:solidFill>
            <a:schemeClr val="tx1"/>
          </a:solidFill>
          <a:latin typeface="+mn-lt"/>
        </a:defRPr>
      </a:lvl8pPr>
      <a:lvl9pPr marL="3886006" indent="-228589"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8" name="Title Placeholder 7"/>
          <p:cNvSpPr>
            <a:spLocks noGrp="1"/>
          </p:cNvSpPr>
          <p:nvPr>
            <p:ph type="title"/>
          </p:nvPr>
        </p:nvSpPr>
        <p:spPr>
          <a:xfrm>
            <a:off x="432000" y="4320014"/>
            <a:ext cx="10972800" cy="1941811"/>
          </a:xfrm>
          <a:prstGeom prst="rect">
            <a:avLst/>
          </a:prstGeom>
        </p:spPr>
        <p:txBody>
          <a:bodyPr vert="horz" lIns="0" tIns="0" rIns="0" bIns="0" rtlCol="0" anchor="t" anchorCtr="0">
            <a:normAutofit/>
          </a:bodyPr>
          <a:lstStyle/>
          <a:p>
            <a:r>
              <a:rPr lang="en-US" dirty="0"/>
              <a:t>Click to edit Master title style</a:t>
            </a:r>
            <a:endParaRPr lang="en-GB" dirty="0"/>
          </a:p>
        </p:txBody>
      </p:sp>
      <p:pic>
        <p:nvPicPr>
          <p:cNvPr id="7" name="Picture 8"/>
          <p:cNvPicPr>
            <a:picLocks noChangeArrowheads="1"/>
          </p:cNvPicPr>
          <p:nvPr/>
        </p:nvPicPr>
        <p:blipFill>
          <a:blip r:embed="rId5" cstate="print">
            <a:clrChange>
              <a:clrFrom>
                <a:srgbClr val="FFFFFF"/>
              </a:clrFrom>
              <a:clrTo>
                <a:srgbClr val="FFFFFF">
                  <a:alpha val="0"/>
                </a:srgbClr>
              </a:clrTo>
            </a:clrChange>
            <a:lum bright="-6000"/>
          </a:blip>
          <a:srcRect/>
          <a:stretch>
            <a:fillRect/>
          </a:stretch>
        </p:blipFill>
        <p:spPr bwMode="auto">
          <a:xfrm>
            <a:off x="10917773" y="139754"/>
            <a:ext cx="882651" cy="793750"/>
          </a:xfrm>
          <a:prstGeom prst="rect">
            <a:avLst/>
          </a:prstGeom>
          <a:noFill/>
        </p:spPr>
      </p:pic>
      <p:sp>
        <p:nvSpPr>
          <p:cNvPr id="6" name="Slide Number Placeholder 4"/>
          <p:cNvSpPr>
            <a:spLocks noGrp="1"/>
          </p:cNvSpPr>
          <p:nvPr>
            <p:ph type="sldNum" sz="quarter" idx="4"/>
          </p:nvPr>
        </p:nvSpPr>
        <p:spPr>
          <a:xfrm>
            <a:off x="9108000" y="6480015"/>
            <a:ext cx="2556000" cy="365125"/>
          </a:xfrm>
          <a:prstGeom prst="rect">
            <a:avLst/>
          </a:prstGeom>
        </p:spPr>
        <p:txBody>
          <a:bodyPr tIns="36000" bIns="36000" anchor="ctr" anchorCtr="0"/>
          <a:lstStyle>
            <a:lvl1pPr algn="r">
              <a:lnSpc>
                <a:spcPct val="100000"/>
              </a:lnSpc>
              <a:defRPr sz="1200">
                <a:solidFill>
                  <a:schemeClr val="bg1"/>
                </a:solidFill>
              </a:defRPr>
            </a:lvl1pPr>
          </a:lstStyle>
          <a:p>
            <a:fld id="{0580567E-5E8F-47A5-90DF-8BFEB1A71525}" type="slidenum">
              <a:rPr lang="en-GB" smtClean="0"/>
              <a:pPr/>
              <a:t>‹nr.›</a:t>
            </a:fld>
            <a:endParaRPr lang="en-GB" dirty="0"/>
          </a:p>
        </p:txBody>
      </p:sp>
    </p:spTree>
  </p:cSld>
  <p:clrMap bg1="lt1" tx1="dk1" bg2="lt2" tx2="dk2" accent1="accent1" accent2="accent2" accent3="accent3" accent4="accent4" accent5="accent5" accent6="accent6" hlink="hlink" folHlink="folHlink"/>
  <p:sldLayoutIdLst>
    <p:sldLayoutId id="2147483668" r:id="rId1"/>
    <p:sldLayoutId id="2147483670" r:id="rId2"/>
  </p:sldLayoutIdLst>
  <p:hf hdr="0" dt="0"/>
  <p:txStyles>
    <p:titleStyle>
      <a:lvl1pPr algn="l" rtl="0" fontAlgn="base">
        <a:lnSpc>
          <a:spcPct val="90000"/>
        </a:lnSpc>
        <a:spcBef>
          <a:spcPct val="0"/>
        </a:spcBef>
        <a:spcAft>
          <a:spcPct val="0"/>
        </a:spcAft>
        <a:defRPr sz="4000" b="1">
          <a:solidFill>
            <a:schemeClr val="bg1"/>
          </a:solidFill>
          <a:latin typeface="Tahoma" pitchFamily="34" charset="0"/>
          <a:ea typeface="+mj-ea"/>
          <a:cs typeface="Tahoma" pitchFamily="34" charset="0"/>
        </a:defRPr>
      </a:lvl1pPr>
      <a:lvl2pPr algn="l" rtl="0" fontAlgn="base">
        <a:lnSpc>
          <a:spcPct val="90000"/>
        </a:lnSpc>
        <a:spcBef>
          <a:spcPct val="0"/>
        </a:spcBef>
        <a:spcAft>
          <a:spcPct val="0"/>
        </a:spcAft>
        <a:defRPr sz="3200">
          <a:solidFill>
            <a:schemeClr val="bg1"/>
          </a:solidFill>
          <a:latin typeface="Tahoma" pitchFamily="34" charset="0"/>
        </a:defRPr>
      </a:lvl2pPr>
      <a:lvl3pPr algn="l" rtl="0" fontAlgn="base">
        <a:lnSpc>
          <a:spcPct val="90000"/>
        </a:lnSpc>
        <a:spcBef>
          <a:spcPct val="0"/>
        </a:spcBef>
        <a:spcAft>
          <a:spcPct val="0"/>
        </a:spcAft>
        <a:defRPr sz="3200">
          <a:solidFill>
            <a:schemeClr val="bg1"/>
          </a:solidFill>
          <a:latin typeface="Tahoma" pitchFamily="34" charset="0"/>
        </a:defRPr>
      </a:lvl3pPr>
      <a:lvl4pPr algn="l" rtl="0" fontAlgn="base">
        <a:lnSpc>
          <a:spcPct val="90000"/>
        </a:lnSpc>
        <a:spcBef>
          <a:spcPct val="0"/>
        </a:spcBef>
        <a:spcAft>
          <a:spcPct val="0"/>
        </a:spcAft>
        <a:defRPr sz="3200">
          <a:solidFill>
            <a:schemeClr val="bg1"/>
          </a:solidFill>
          <a:latin typeface="Tahoma" pitchFamily="34" charset="0"/>
        </a:defRPr>
      </a:lvl4pPr>
      <a:lvl5pPr algn="l" rtl="0" fontAlgn="base">
        <a:lnSpc>
          <a:spcPct val="90000"/>
        </a:lnSpc>
        <a:spcBef>
          <a:spcPct val="0"/>
        </a:spcBef>
        <a:spcAft>
          <a:spcPct val="0"/>
        </a:spcAft>
        <a:defRPr sz="3200">
          <a:solidFill>
            <a:schemeClr val="bg1"/>
          </a:solidFill>
          <a:latin typeface="Tahoma" pitchFamily="34" charset="0"/>
        </a:defRPr>
      </a:lvl5pPr>
      <a:lvl6pPr marL="457178" algn="l" rtl="0" fontAlgn="base">
        <a:lnSpc>
          <a:spcPct val="90000"/>
        </a:lnSpc>
        <a:spcBef>
          <a:spcPct val="0"/>
        </a:spcBef>
        <a:spcAft>
          <a:spcPct val="0"/>
        </a:spcAft>
        <a:defRPr sz="3200">
          <a:solidFill>
            <a:schemeClr val="bg1"/>
          </a:solidFill>
          <a:latin typeface="Tahoma" pitchFamily="34" charset="0"/>
        </a:defRPr>
      </a:lvl6pPr>
      <a:lvl7pPr marL="914354" algn="l" rtl="0" fontAlgn="base">
        <a:lnSpc>
          <a:spcPct val="90000"/>
        </a:lnSpc>
        <a:spcBef>
          <a:spcPct val="0"/>
        </a:spcBef>
        <a:spcAft>
          <a:spcPct val="0"/>
        </a:spcAft>
        <a:defRPr sz="3200">
          <a:solidFill>
            <a:schemeClr val="bg1"/>
          </a:solidFill>
          <a:latin typeface="Tahoma" pitchFamily="34" charset="0"/>
        </a:defRPr>
      </a:lvl7pPr>
      <a:lvl8pPr marL="1371532" algn="l" rtl="0" fontAlgn="base">
        <a:lnSpc>
          <a:spcPct val="90000"/>
        </a:lnSpc>
        <a:spcBef>
          <a:spcPct val="0"/>
        </a:spcBef>
        <a:spcAft>
          <a:spcPct val="0"/>
        </a:spcAft>
        <a:defRPr sz="3200">
          <a:solidFill>
            <a:schemeClr val="bg1"/>
          </a:solidFill>
          <a:latin typeface="Tahoma" pitchFamily="34" charset="0"/>
        </a:defRPr>
      </a:lvl8pPr>
      <a:lvl9pPr marL="1828709" algn="l" rtl="0" fontAlgn="base">
        <a:lnSpc>
          <a:spcPct val="90000"/>
        </a:lnSpc>
        <a:spcBef>
          <a:spcPct val="0"/>
        </a:spcBef>
        <a:spcAft>
          <a:spcPct val="0"/>
        </a:spcAft>
        <a:defRPr sz="3200">
          <a:solidFill>
            <a:schemeClr val="bg1"/>
          </a:solidFill>
          <a:latin typeface="Tahoma" pitchFamily="34" charset="0"/>
        </a:defRPr>
      </a:lvl9pPr>
    </p:titleStyle>
    <p:bodyStyle>
      <a:lvl1pPr algn="l" rtl="0" fontAlgn="base">
        <a:lnSpc>
          <a:spcPct val="90000"/>
        </a:lnSpc>
        <a:spcBef>
          <a:spcPct val="0"/>
        </a:spcBef>
        <a:spcAft>
          <a:spcPct val="0"/>
        </a:spcAft>
        <a:defRPr sz="4000" b="1">
          <a:solidFill>
            <a:schemeClr val="bg1"/>
          </a:solidFill>
          <a:latin typeface="+mn-lt"/>
          <a:ea typeface="+mn-ea"/>
          <a:cs typeface="+mn-cs"/>
        </a:defRPr>
      </a:lvl1pPr>
      <a:lvl2pPr marL="822285" indent="-285737" algn="l" rtl="0" fontAlgn="base">
        <a:spcBef>
          <a:spcPct val="20000"/>
        </a:spcBef>
        <a:spcAft>
          <a:spcPct val="0"/>
        </a:spcAft>
        <a:buChar char="–"/>
        <a:defRPr sz="2800">
          <a:solidFill>
            <a:schemeClr val="tx1"/>
          </a:solidFill>
          <a:latin typeface="Arial" charset="0"/>
        </a:defRPr>
      </a:lvl2pPr>
      <a:lvl3pPr marL="1230252" indent="-228589" algn="l" rtl="0" fontAlgn="base">
        <a:spcBef>
          <a:spcPct val="20000"/>
        </a:spcBef>
        <a:spcAft>
          <a:spcPct val="0"/>
        </a:spcAft>
        <a:buChar char="•"/>
        <a:defRPr sz="2400">
          <a:solidFill>
            <a:schemeClr val="tx1"/>
          </a:solidFill>
          <a:latin typeface="Arial" charset="0"/>
        </a:defRPr>
      </a:lvl3pPr>
      <a:lvl4pPr marL="1638218" indent="-228589" algn="l" rtl="0" fontAlgn="base">
        <a:spcBef>
          <a:spcPct val="20000"/>
        </a:spcBef>
        <a:spcAft>
          <a:spcPct val="0"/>
        </a:spcAft>
        <a:buChar char="–"/>
        <a:defRPr sz="2000">
          <a:solidFill>
            <a:schemeClr val="tx1"/>
          </a:solidFill>
          <a:latin typeface="Arial" charset="0"/>
        </a:defRPr>
      </a:lvl4pPr>
      <a:lvl5pPr marL="2057298" indent="-228589" algn="l" rtl="0" fontAlgn="base">
        <a:spcBef>
          <a:spcPct val="20000"/>
        </a:spcBef>
        <a:spcAft>
          <a:spcPct val="0"/>
        </a:spcAft>
        <a:buChar char="»"/>
        <a:defRPr sz="2000">
          <a:solidFill>
            <a:schemeClr val="tx1"/>
          </a:solidFill>
          <a:latin typeface="Arial" charset="0"/>
        </a:defRPr>
      </a:lvl5pPr>
      <a:lvl6pPr marL="2514474" indent="-228589" algn="l" rtl="0" fontAlgn="base">
        <a:spcBef>
          <a:spcPct val="20000"/>
        </a:spcBef>
        <a:spcAft>
          <a:spcPct val="0"/>
        </a:spcAft>
        <a:buChar char="»"/>
        <a:defRPr sz="2000">
          <a:solidFill>
            <a:schemeClr val="tx1"/>
          </a:solidFill>
          <a:latin typeface="Arial" charset="0"/>
        </a:defRPr>
      </a:lvl6pPr>
      <a:lvl7pPr marL="2971652" indent="-228589" algn="l" rtl="0" fontAlgn="base">
        <a:spcBef>
          <a:spcPct val="20000"/>
        </a:spcBef>
        <a:spcAft>
          <a:spcPct val="0"/>
        </a:spcAft>
        <a:buChar char="»"/>
        <a:defRPr sz="2000">
          <a:solidFill>
            <a:schemeClr val="tx1"/>
          </a:solidFill>
          <a:latin typeface="Arial" charset="0"/>
        </a:defRPr>
      </a:lvl7pPr>
      <a:lvl8pPr marL="3428829" indent="-228589" algn="l" rtl="0" fontAlgn="base">
        <a:spcBef>
          <a:spcPct val="20000"/>
        </a:spcBef>
        <a:spcAft>
          <a:spcPct val="0"/>
        </a:spcAft>
        <a:buChar char="»"/>
        <a:defRPr sz="2000">
          <a:solidFill>
            <a:schemeClr val="tx1"/>
          </a:solidFill>
          <a:latin typeface="Arial" charset="0"/>
        </a:defRPr>
      </a:lvl8pPr>
      <a:lvl9pPr marL="3886006" indent="-228589"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Notes</a:t>
            </a:r>
            <a:r>
              <a:rPr lang="hu-HU" dirty="0"/>
              <a:t> </a:t>
            </a:r>
            <a:r>
              <a:rPr lang="hu-HU" dirty="0" err="1"/>
              <a:t>for</a:t>
            </a:r>
            <a:r>
              <a:rPr lang="hu-HU" dirty="0"/>
              <a:t> </a:t>
            </a:r>
            <a:r>
              <a:rPr lang="hu-HU" dirty="0" err="1"/>
              <a:t>facilitator</a:t>
            </a:r>
            <a:endParaRPr lang="en-GB" dirty="0"/>
          </a:p>
        </p:txBody>
      </p:sp>
      <p:sp>
        <p:nvSpPr>
          <p:cNvPr id="3" name="Content Placeholder 2"/>
          <p:cNvSpPr>
            <a:spLocks noGrp="1"/>
          </p:cNvSpPr>
          <p:nvPr>
            <p:ph idx="1"/>
          </p:nvPr>
        </p:nvSpPr>
        <p:spPr/>
        <p:txBody>
          <a:bodyPr/>
          <a:lstStyle/>
          <a:p>
            <a:r>
              <a:rPr lang="en-GB" altLang="en-US" b="1" dirty="0">
                <a:ea typeface="ＭＳ Ｐゴシック" panose="020B0600070205080204" pitchFamily="34" charset="-128"/>
              </a:rPr>
              <a:t>Presentation  1.1</a:t>
            </a:r>
            <a:r>
              <a:rPr lang="hu-HU" altLang="en-US" b="1" dirty="0">
                <a:ea typeface="ＭＳ Ｐゴシック" panose="020B0600070205080204" pitchFamily="34" charset="-128"/>
              </a:rPr>
              <a:t> </a:t>
            </a:r>
            <a:r>
              <a:rPr lang="en-GB" altLang="en-US" b="1" dirty="0">
                <a:ea typeface="ＭＳ Ｐゴシック" panose="020B0600070205080204" pitchFamily="34" charset="-128"/>
              </a:rPr>
              <a:t>- Introduction and </a:t>
            </a:r>
            <a:r>
              <a:rPr lang="hu-HU" altLang="en-US" b="1" dirty="0">
                <a:ea typeface="ＭＳ Ｐゴシック" panose="020B0600070205080204" pitchFamily="34" charset="-128"/>
              </a:rPr>
              <a:t>i</a:t>
            </a:r>
            <a:r>
              <a:rPr lang="en-GB" altLang="en-US" b="1" dirty="0" err="1">
                <a:ea typeface="ＭＳ Ｐゴシック" panose="020B0600070205080204" pitchFamily="34" charset="-128"/>
              </a:rPr>
              <a:t>cebreaker</a:t>
            </a:r>
            <a:r>
              <a:rPr lang="en-GB" altLang="en-US" b="1" dirty="0">
                <a:ea typeface="ＭＳ Ｐゴシック" panose="020B0600070205080204" pitchFamily="34" charset="-128"/>
              </a:rPr>
              <a:t> </a:t>
            </a:r>
          </a:p>
          <a:p>
            <a:endParaRPr lang="en-GB" altLang="en-US" b="1" dirty="0">
              <a:ea typeface="ＭＳ Ｐゴシック" panose="020B0600070205080204" pitchFamily="34" charset="-128"/>
            </a:endParaRPr>
          </a:p>
          <a:p>
            <a:r>
              <a:rPr lang="en-GB" altLang="en-US" dirty="0">
                <a:ea typeface="ＭＳ Ｐゴシック" panose="020B0600070205080204" pitchFamily="34" charset="-128"/>
              </a:rPr>
              <a:t>One</a:t>
            </a:r>
            <a:r>
              <a:rPr lang="hu-HU" altLang="en-US">
                <a:ea typeface="ＭＳ Ｐゴシック" panose="020B0600070205080204" pitchFamily="34" charset="-128"/>
              </a:rPr>
              <a:t>-</a:t>
            </a:r>
            <a:r>
              <a:rPr lang="en-GB" altLang="en-US">
                <a:ea typeface="ＭＳ Ｐゴシック" panose="020B0600070205080204" pitchFamily="34" charset="-128"/>
              </a:rPr>
              <a:t>day </a:t>
            </a:r>
            <a:r>
              <a:rPr lang="en-GB" altLang="en-US" dirty="0">
                <a:ea typeface="ＭＳ Ｐゴシック" panose="020B0600070205080204" pitchFamily="34" charset="-128"/>
              </a:rPr>
              <a:t>training course for data collectors</a:t>
            </a:r>
          </a:p>
          <a:p>
            <a:pPr lvl="1"/>
            <a:r>
              <a:rPr lang="en-GB" altLang="en-US" dirty="0">
                <a:ea typeface="ＭＳ Ｐゴシック" panose="020B0600070205080204" pitchFamily="34" charset="-128"/>
              </a:rPr>
              <a:t>Lecture 1</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20 minutes</a:t>
            </a:r>
          </a:p>
          <a:p>
            <a:endParaRPr lang="en-GB" altLang="en-US" dirty="0">
              <a:ea typeface="ＭＳ Ｐゴシック" panose="020B0600070205080204" pitchFamily="34" charset="-128"/>
            </a:endParaRPr>
          </a:p>
          <a:p>
            <a:r>
              <a:rPr lang="en-GB" altLang="en-US" dirty="0">
                <a:ea typeface="ＭＳ Ｐゴシック" panose="020B0600070205080204" pitchFamily="34" charset="-128"/>
              </a:rPr>
              <a:t>Suggested time of delivery</a:t>
            </a:r>
            <a:r>
              <a:rPr lang="hu-HU" altLang="en-US" dirty="0">
                <a:ea typeface="ＭＳ Ｐゴシック" panose="020B0600070205080204" pitchFamily="34" charset="-128"/>
              </a:rPr>
              <a:t> </a:t>
            </a:r>
            <a:r>
              <a:rPr lang="en-GB" altLang="en-US" dirty="0">
                <a:ea typeface="ＭＳ Ｐゴシック" panose="020B0600070205080204" pitchFamily="34" charset="-128"/>
              </a:rPr>
              <a:t>– 9</a:t>
            </a:r>
            <a:r>
              <a:rPr lang="hu-HU" altLang="en-US" dirty="0">
                <a:ea typeface="ＭＳ Ｐゴシック" panose="020B0600070205080204" pitchFamily="34" charset="-128"/>
              </a:rPr>
              <a:t>:00 </a:t>
            </a: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3768503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Structure</a:t>
            </a:r>
            <a:r>
              <a:rPr lang="hu-HU" dirty="0"/>
              <a:t> of </a:t>
            </a:r>
            <a:r>
              <a:rPr lang="hu-HU" dirty="0" err="1"/>
              <a:t>the</a:t>
            </a:r>
            <a:r>
              <a:rPr lang="hu-HU" dirty="0"/>
              <a:t> </a:t>
            </a:r>
            <a:r>
              <a:rPr lang="hu-HU" dirty="0" err="1"/>
              <a:t>course</a:t>
            </a:r>
            <a:r>
              <a:rPr lang="hu-HU" dirty="0"/>
              <a:t> 1</a:t>
            </a:r>
            <a:endParaRPr lang="en-GB" dirty="0"/>
          </a:p>
        </p:txBody>
      </p:sp>
      <p:sp>
        <p:nvSpPr>
          <p:cNvPr id="3" name="Content Placeholder 2"/>
          <p:cNvSpPr>
            <a:spLocks noGrp="1"/>
          </p:cNvSpPr>
          <p:nvPr>
            <p:ph idx="1"/>
          </p:nvPr>
        </p:nvSpPr>
        <p:spPr/>
        <p:txBody>
          <a:bodyPr/>
          <a:lstStyle/>
          <a:p>
            <a:r>
              <a:rPr lang="en-GB" altLang="en-US" b="1" dirty="0">
                <a:ea typeface="ＭＳ Ｐゴシック" panose="020B0600070205080204" pitchFamily="34" charset="-128"/>
              </a:rPr>
              <a:t>Morning</a:t>
            </a:r>
          </a:p>
          <a:p>
            <a:pPr marL="0" lvl="1" indent="0">
              <a:buNone/>
            </a:pPr>
            <a:r>
              <a:rPr lang="en-GB" altLang="en-US" b="1" dirty="0">
                <a:ea typeface="ＭＳ Ｐゴシック" panose="020B0600070205080204" pitchFamily="34" charset="-128"/>
              </a:rPr>
              <a:t>The ECDC Point Prevalence Survey 2016-2017</a:t>
            </a:r>
          </a:p>
          <a:p>
            <a:pPr lvl="2">
              <a:buFont typeface="Arial" panose="020B0604020202020204" pitchFamily="34" charset="0"/>
              <a:buChar char="•"/>
            </a:pPr>
            <a:r>
              <a:rPr lang="fi-FI" altLang="en-US" sz="2000" dirty="0">
                <a:ea typeface="ＭＳ Ｐゴシック" panose="020B0600070205080204" pitchFamily="34" charset="-128"/>
              </a:rPr>
              <a:t>HAI surveillance in Europe</a:t>
            </a:r>
          </a:p>
          <a:p>
            <a:pPr lvl="2">
              <a:buFont typeface="Arial" panose="020B0604020202020204" pitchFamily="34" charset="0"/>
              <a:buChar char="•"/>
            </a:pPr>
            <a:r>
              <a:rPr lang="fi-FI" altLang="en-US" sz="2000" dirty="0">
                <a:ea typeface="ＭＳ Ｐゴシック" panose="020B0600070205080204" pitchFamily="34" charset="-128"/>
              </a:rPr>
              <a:t>HAI prevalence in Europe</a:t>
            </a:r>
            <a:endParaRPr lang="en-GB" altLang="en-US" sz="2000" dirty="0">
              <a:ea typeface="ＭＳ Ｐゴシック" panose="020B0600070205080204" pitchFamily="34" charset="-128"/>
            </a:endParaRPr>
          </a:p>
          <a:p>
            <a:pPr lvl="2">
              <a:buFont typeface="Arial" panose="020B0604020202020204" pitchFamily="34" charset="0"/>
              <a:buChar char="•"/>
            </a:pPr>
            <a:r>
              <a:rPr lang="en-GB" altLang="en-US" sz="2000" dirty="0">
                <a:ea typeface="ＭＳ Ｐゴシック" panose="020B0600070205080204" pitchFamily="34" charset="-128"/>
              </a:rPr>
              <a:t>Aims and objectives of the ECDC PPS 2016-2017</a:t>
            </a:r>
          </a:p>
          <a:p>
            <a:pPr lvl="2">
              <a:buFont typeface="Arial" panose="020B0604020202020204" pitchFamily="34" charset="0"/>
              <a:buChar char="•"/>
            </a:pPr>
            <a:r>
              <a:rPr lang="en-GB" altLang="en-US" sz="2000" dirty="0">
                <a:ea typeface="ＭＳ Ｐゴシック" panose="020B0600070205080204" pitchFamily="34" charset="-128"/>
              </a:rPr>
              <a:t>Inclusion/exclusion criteria</a:t>
            </a:r>
          </a:p>
          <a:p>
            <a:pPr lvl="2">
              <a:buFont typeface="Arial" panose="020B0604020202020204" pitchFamily="34" charset="0"/>
              <a:buChar char="•"/>
            </a:pPr>
            <a:r>
              <a:rPr lang="en-GB" altLang="en-US" sz="2000" dirty="0">
                <a:ea typeface="ＭＳ Ｐゴシック" panose="020B0600070205080204" pitchFamily="34" charset="-128"/>
              </a:rPr>
              <a:t>How to include hospitals</a:t>
            </a:r>
            <a:endParaRPr lang="hu-HU" altLang="en-US" sz="2000" dirty="0">
              <a:ea typeface="ＭＳ Ｐゴシック" panose="020B0600070205080204" pitchFamily="34" charset="-128"/>
            </a:endParaRPr>
          </a:p>
          <a:p>
            <a:pPr marL="269863" lvl="2" indent="0">
              <a:buNone/>
            </a:pPr>
            <a:endParaRPr lang="en-GB" altLang="en-US" sz="2000" dirty="0">
              <a:ea typeface="ＭＳ Ｐゴシック" panose="020B0600070205080204" pitchFamily="34" charset="-128"/>
            </a:endParaRPr>
          </a:p>
          <a:p>
            <a:pPr marL="0" lvl="1" indent="0">
              <a:buNone/>
            </a:pPr>
            <a:r>
              <a:rPr lang="en-GB" altLang="en-US" b="1" dirty="0">
                <a:ea typeface="ＭＳ Ｐゴシック" panose="020B0600070205080204" pitchFamily="34" charset="-128"/>
              </a:rPr>
              <a:t>Introduction to PPS </a:t>
            </a:r>
            <a:r>
              <a:rPr lang="hu-HU" altLang="en-US" b="1" dirty="0">
                <a:ea typeface="ＭＳ Ｐゴシック" panose="020B0600070205080204" pitchFamily="34" charset="-128"/>
              </a:rPr>
              <a:t>e</a:t>
            </a:r>
            <a:r>
              <a:rPr lang="en-GB" altLang="en-US" b="1" dirty="0" err="1">
                <a:ea typeface="ＭＳ Ｐゴシック" panose="020B0600070205080204" pitchFamily="34" charset="-128"/>
              </a:rPr>
              <a:t>pidemiology</a:t>
            </a:r>
            <a:endParaRPr lang="en-GB" altLang="en-US" b="1" dirty="0">
              <a:ea typeface="ＭＳ Ｐゴシック" panose="020B0600070205080204" pitchFamily="34" charset="-128"/>
            </a:endParaRPr>
          </a:p>
          <a:p>
            <a:pPr lvl="2">
              <a:buFont typeface="Arial" panose="020B0604020202020204" pitchFamily="34" charset="0"/>
              <a:buChar char="•"/>
            </a:pPr>
            <a:r>
              <a:rPr lang="en-GB" altLang="en-US" sz="2000" dirty="0">
                <a:ea typeface="ＭＳ Ｐゴシック" panose="020B0600070205080204" pitchFamily="34" charset="-128"/>
              </a:rPr>
              <a:t>Prevalence and incidence</a:t>
            </a:r>
          </a:p>
          <a:p>
            <a:pPr lvl="2">
              <a:buFont typeface="Arial" panose="020B0604020202020204" pitchFamily="34" charset="0"/>
              <a:buChar char="•"/>
            </a:pPr>
            <a:r>
              <a:rPr lang="en-GB" altLang="en-US" sz="2000" dirty="0">
                <a:ea typeface="ＭＳ Ｐゴシック" panose="020B0600070205080204" pitchFamily="34" charset="-128"/>
              </a:rPr>
              <a:t>Numerators and denominators</a:t>
            </a:r>
          </a:p>
          <a:p>
            <a:pPr lvl="2">
              <a:buFont typeface="Arial" panose="020B0604020202020204" pitchFamily="34" charset="0"/>
              <a:buChar char="•"/>
            </a:pPr>
            <a:r>
              <a:rPr lang="en-GB" altLang="en-US" sz="2000" dirty="0">
                <a:ea typeface="ＭＳ Ｐゴシック" panose="020B0600070205080204" pitchFamily="34" charset="-128"/>
              </a:rPr>
              <a:t>Using local PPS data to inform practice</a:t>
            </a:r>
          </a:p>
          <a:p>
            <a:pPr lvl="2">
              <a:buFont typeface="Arial" panose="020B0604020202020204" pitchFamily="34" charset="0"/>
              <a:buChar char="•"/>
            </a:pPr>
            <a:r>
              <a:rPr lang="en-GB" altLang="en-US" sz="2000" dirty="0">
                <a:ea typeface="ＭＳ Ｐゴシック" panose="020B0600070205080204" pitchFamily="34" charset="-128"/>
              </a:rPr>
              <a:t>Validity and reliability including E</a:t>
            </a:r>
            <a:r>
              <a:rPr lang="hu-HU" altLang="en-US" sz="2000" dirty="0">
                <a:ea typeface="ＭＳ Ｐゴシック" panose="020B0600070205080204" pitchFamily="34" charset="-128"/>
              </a:rPr>
              <a:t>CDC </a:t>
            </a:r>
            <a:r>
              <a:rPr lang="en-GB" altLang="en-US" sz="2000" dirty="0">
                <a:ea typeface="ＭＳ Ｐゴシック" panose="020B0600070205080204" pitchFamily="34" charset="-128"/>
              </a:rPr>
              <a:t>validation protocol</a:t>
            </a:r>
          </a:p>
          <a:p>
            <a:endParaRPr lang="en-GB" sz="2300"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1662844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Structure</a:t>
            </a:r>
            <a:r>
              <a:rPr lang="hu-HU" dirty="0"/>
              <a:t> of </a:t>
            </a:r>
            <a:r>
              <a:rPr lang="hu-HU" dirty="0" err="1"/>
              <a:t>the</a:t>
            </a:r>
            <a:r>
              <a:rPr lang="hu-HU" dirty="0"/>
              <a:t> </a:t>
            </a:r>
            <a:r>
              <a:rPr lang="hu-HU" dirty="0" err="1"/>
              <a:t>course</a:t>
            </a:r>
            <a:r>
              <a:rPr lang="hu-HU" dirty="0"/>
              <a:t> 2</a:t>
            </a:r>
            <a:endParaRPr lang="en-GB" dirty="0"/>
          </a:p>
        </p:txBody>
      </p:sp>
      <p:sp>
        <p:nvSpPr>
          <p:cNvPr id="3" name="Content Placeholder 2"/>
          <p:cNvSpPr>
            <a:spLocks noGrp="1"/>
          </p:cNvSpPr>
          <p:nvPr>
            <p:ph idx="1"/>
          </p:nvPr>
        </p:nvSpPr>
        <p:spPr/>
        <p:txBody>
          <a:bodyPr/>
          <a:lstStyle/>
          <a:p>
            <a:pPr>
              <a:lnSpc>
                <a:spcPct val="80000"/>
              </a:lnSpc>
            </a:pPr>
            <a:r>
              <a:rPr lang="en-GB" altLang="en-US" b="1" dirty="0">
                <a:ea typeface="ＭＳ Ｐゴシック" panose="020B0600070205080204" pitchFamily="34" charset="-128"/>
              </a:rPr>
              <a:t>Morning continued</a:t>
            </a:r>
          </a:p>
          <a:p>
            <a:pPr marL="0" lvl="1" indent="0">
              <a:lnSpc>
                <a:spcPct val="80000"/>
              </a:lnSpc>
              <a:buNone/>
            </a:pPr>
            <a:r>
              <a:rPr lang="en-GB" altLang="en-US" b="1" dirty="0">
                <a:ea typeface="ＭＳ Ｐゴシック" panose="020B0600070205080204" pitchFamily="34" charset="-128"/>
              </a:rPr>
              <a:t>Data </a:t>
            </a:r>
            <a:r>
              <a:rPr lang="hu-HU" altLang="en-US" b="1" dirty="0">
                <a:ea typeface="ＭＳ Ｐゴシック" panose="020B0600070205080204" pitchFamily="34" charset="-128"/>
              </a:rPr>
              <a:t>c</a:t>
            </a:r>
            <a:r>
              <a:rPr lang="en-GB" altLang="en-US" b="1" dirty="0" err="1">
                <a:ea typeface="ＭＳ Ｐゴシック" panose="020B0600070205080204" pitchFamily="34" charset="-128"/>
              </a:rPr>
              <a:t>ollection</a:t>
            </a:r>
            <a:r>
              <a:rPr lang="en-GB" altLang="en-US" b="1" dirty="0">
                <a:ea typeface="ＭＳ Ｐゴシック" panose="020B0600070205080204" pitchFamily="34" charset="-128"/>
              </a:rPr>
              <a:t> </a:t>
            </a:r>
            <a:r>
              <a:rPr lang="hu-HU" altLang="en-US" b="1" dirty="0">
                <a:ea typeface="ＭＳ Ｐゴシック" panose="020B0600070205080204" pitchFamily="34" charset="-128"/>
              </a:rPr>
              <a:t>m</a:t>
            </a:r>
            <a:r>
              <a:rPr lang="en-GB" altLang="en-US" b="1" dirty="0" err="1">
                <a:ea typeface="ＭＳ Ｐゴシック" panose="020B0600070205080204" pitchFamily="34" charset="-128"/>
              </a:rPr>
              <a:t>ethods</a:t>
            </a:r>
            <a:endParaRPr lang="en-GB" altLang="en-US" b="1" dirty="0">
              <a:ea typeface="ＭＳ Ｐゴシック" panose="020B0600070205080204" pitchFamily="34" charset="-128"/>
            </a:endParaRPr>
          </a:p>
          <a:p>
            <a:pPr lvl="2">
              <a:buFont typeface="Arial" panose="020B0604020202020204" pitchFamily="34" charset="0"/>
              <a:buChar char="•"/>
            </a:pPr>
            <a:r>
              <a:rPr lang="en-GB" altLang="en-US" sz="2000" dirty="0">
                <a:ea typeface="ＭＳ Ｐゴシック" panose="020B0600070205080204" pitchFamily="34" charset="-128"/>
              </a:rPr>
              <a:t>Walkthrough the ECDC PPS Protocol</a:t>
            </a:r>
          </a:p>
          <a:p>
            <a:pPr lvl="2">
              <a:buFont typeface="Arial" panose="020B0604020202020204" pitchFamily="34" charset="0"/>
              <a:buChar char="•"/>
            </a:pPr>
            <a:r>
              <a:rPr lang="en-GB" altLang="en-US" sz="2000" dirty="0">
                <a:ea typeface="ＭＳ Ｐゴシック" panose="020B0600070205080204" pitchFamily="34" charset="-128"/>
              </a:rPr>
              <a:t>Summary of data items and data collection forms</a:t>
            </a:r>
          </a:p>
          <a:p>
            <a:pPr lvl="2">
              <a:buFont typeface="Arial" panose="020B0604020202020204" pitchFamily="34" charset="0"/>
              <a:buChar char="•"/>
            </a:pPr>
            <a:r>
              <a:rPr lang="en-GB" altLang="en-US" sz="2000" dirty="0">
                <a:ea typeface="ＭＳ Ｐゴシック" panose="020B0600070205080204" pitchFamily="34" charset="-128"/>
              </a:rPr>
              <a:t>Data collection process </a:t>
            </a:r>
          </a:p>
          <a:p>
            <a:pPr marL="269863" lvl="2" indent="0">
              <a:buNone/>
            </a:pPr>
            <a:endParaRPr lang="en-GB" altLang="en-US" dirty="0">
              <a:ea typeface="ＭＳ Ｐゴシック" panose="020B0600070205080204" pitchFamily="34" charset="-128"/>
            </a:endParaRPr>
          </a:p>
          <a:p>
            <a:pPr marL="0" lvl="1" indent="0">
              <a:lnSpc>
                <a:spcPct val="80000"/>
              </a:lnSpc>
              <a:buNone/>
            </a:pPr>
            <a:r>
              <a:rPr lang="en-GB" altLang="en-US" b="1" dirty="0">
                <a:ea typeface="ＭＳ Ｐゴシック" panose="020B0600070205080204" pitchFamily="34" charset="-128"/>
              </a:rPr>
              <a:t>ECDC PPS </a:t>
            </a:r>
            <a:r>
              <a:rPr lang="hu-HU" altLang="en-US" b="1" dirty="0">
                <a:ea typeface="ＭＳ Ｐゴシック" panose="020B0600070205080204" pitchFamily="34" charset="-128"/>
              </a:rPr>
              <a:t>d</a:t>
            </a:r>
            <a:r>
              <a:rPr lang="en-GB" altLang="en-US" b="1" dirty="0" err="1">
                <a:ea typeface="ＭＳ Ｐゴシック" panose="020B0600070205080204" pitchFamily="34" charset="-128"/>
              </a:rPr>
              <a:t>efinitions</a:t>
            </a:r>
            <a:endParaRPr lang="en-GB" altLang="en-US" b="1" dirty="0">
              <a:ea typeface="ＭＳ Ｐゴシック" panose="020B0600070205080204" pitchFamily="34" charset="-128"/>
            </a:endParaRPr>
          </a:p>
          <a:p>
            <a:pPr lvl="2">
              <a:buFont typeface="Arial" panose="020B0604020202020204" pitchFamily="34" charset="0"/>
              <a:buChar char="•"/>
            </a:pPr>
            <a:r>
              <a:rPr lang="en-GB" altLang="en-US" sz="2000" dirty="0">
                <a:ea typeface="ＭＳ Ｐゴシック" panose="020B0600070205080204" pitchFamily="34" charset="-128"/>
              </a:rPr>
              <a:t>Overview of antimicrobial definitions </a:t>
            </a:r>
            <a:endParaRPr lang="hu-HU" altLang="en-US" sz="2000" dirty="0">
              <a:ea typeface="ＭＳ Ｐゴシック" panose="020B0600070205080204" pitchFamily="34" charset="-128"/>
            </a:endParaRPr>
          </a:p>
          <a:p>
            <a:pPr lvl="2">
              <a:buFont typeface="Arial" panose="020B0604020202020204" pitchFamily="34" charset="0"/>
              <a:buChar char="•"/>
            </a:pPr>
            <a:r>
              <a:rPr lang="en-GB" altLang="en-US" sz="2000" dirty="0">
                <a:ea typeface="ＭＳ Ｐゴシック" panose="020B0600070205080204" pitchFamily="34" charset="-128"/>
              </a:rPr>
              <a:t>Definition of active prevalent healthcare-associated infection (HAI)</a:t>
            </a:r>
            <a:endParaRPr lang="hu-HU" altLang="en-US" sz="2000" dirty="0">
              <a:ea typeface="ＭＳ Ｐゴシック" panose="020B0600070205080204" pitchFamily="34" charset="-128"/>
            </a:endParaRPr>
          </a:p>
          <a:p>
            <a:pPr lvl="2">
              <a:buFont typeface="Arial" panose="020B0604020202020204" pitchFamily="34" charset="0"/>
              <a:buChar char="•"/>
            </a:pPr>
            <a:r>
              <a:rPr lang="en-GB" altLang="en-US" sz="2000" dirty="0">
                <a:ea typeface="ＭＳ Ｐゴシック" panose="020B0600070205080204" pitchFamily="34" charset="-128"/>
              </a:rPr>
              <a:t>Overview of ECDC PPS HAI case </a:t>
            </a:r>
            <a:r>
              <a:rPr lang="en-GB" altLang="en-US" sz="2000" dirty="0" err="1">
                <a:ea typeface="ＭＳ Ｐゴシック" panose="020B0600070205080204" pitchFamily="34" charset="-128"/>
              </a:rPr>
              <a:t>definiti</a:t>
            </a:r>
            <a:r>
              <a:rPr lang="hu-HU" altLang="en-US" sz="2000" dirty="0" err="1">
                <a:ea typeface="ＭＳ Ｐゴシック" panose="020B0600070205080204" pitchFamily="34" charset="-128"/>
              </a:rPr>
              <a:t>ons</a:t>
            </a:r>
            <a:endParaRPr lang="en-GB" sz="2000" dirty="0">
              <a:ea typeface="ＭＳ Ｐゴシック" panose="020B0600070205080204" pitchFamily="34" charset="-128"/>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3197457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Structure</a:t>
            </a:r>
            <a:r>
              <a:rPr lang="hu-HU" dirty="0"/>
              <a:t> of </a:t>
            </a:r>
            <a:r>
              <a:rPr lang="hu-HU" dirty="0" err="1"/>
              <a:t>the</a:t>
            </a:r>
            <a:r>
              <a:rPr lang="hu-HU" dirty="0"/>
              <a:t> </a:t>
            </a:r>
            <a:r>
              <a:rPr lang="hu-HU" dirty="0" err="1"/>
              <a:t>course</a:t>
            </a:r>
            <a:r>
              <a:rPr lang="hu-HU" dirty="0"/>
              <a:t> 3</a:t>
            </a:r>
            <a:endParaRPr lang="en-GB" dirty="0"/>
          </a:p>
        </p:txBody>
      </p:sp>
      <p:sp>
        <p:nvSpPr>
          <p:cNvPr id="3" name="Content Placeholder 2"/>
          <p:cNvSpPr>
            <a:spLocks noGrp="1"/>
          </p:cNvSpPr>
          <p:nvPr>
            <p:ph idx="1"/>
          </p:nvPr>
        </p:nvSpPr>
        <p:spPr/>
        <p:txBody>
          <a:bodyPr/>
          <a:lstStyle/>
          <a:p>
            <a:pPr>
              <a:lnSpc>
                <a:spcPct val="80000"/>
              </a:lnSpc>
            </a:pPr>
            <a:r>
              <a:rPr lang="en-GB" altLang="en-US" b="1" dirty="0">
                <a:ea typeface="ＭＳ Ｐゴシック" panose="020B0600070205080204" pitchFamily="34" charset="-128"/>
              </a:rPr>
              <a:t>Afternoon</a:t>
            </a:r>
          </a:p>
          <a:p>
            <a:pPr marL="0" lvl="1" indent="0">
              <a:lnSpc>
                <a:spcPct val="80000"/>
              </a:lnSpc>
              <a:buNone/>
            </a:pPr>
            <a:r>
              <a:rPr lang="en-GB" altLang="en-US" b="1" dirty="0">
                <a:ea typeface="ＭＳ Ｐゴシック" panose="020B0600070205080204" pitchFamily="34" charset="-128"/>
              </a:rPr>
              <a:t>Applying the ECDC PPS case definitions</a:t>
            </a:r>
          </a:p>
          <a:p>
            <a:pPr lvl="2">
              <a:buFont typeface="Arial" panose="020B0604020202020204" pitchFamily="34" charset="0"/>
              <a:buChar char="•"/>
            </a:pPr>
            <a:r>
              <a:rPr lang="en-GB" altLang="en-US" sz="2000" dirty="0">
                <a:ea typeface="ＭＳ Ｐゴシック" panose="020B0600070205080204" pitchFamily="34" charset="-128"/>
              </a:rPr>
              <a:t>Example and practice case studies</a:t>
            </a:r>
          </a:p>
          <a:p>
            <a:pPr lvl="2"/>
            <a:endParaRPr lang="en-GB" altLang="en-US" dirty="0">
              <a:ea typeface="ＭＳ Ｐゴシック" panose="020B0600070205080204" pitchFamily="34" charset="-128"/>
            </a:endParaRPr>
          </a:p>
          <a:p>
            <a:pPr marL="0" lvl="1" indent="0">
              <a:lnSpc>
                <a:spcPct val="80000"/>
              </a:lnSpc>
              <a:buNone/>
            </a:pPr>
            <a:r>
              <a:rPr lang="en-GB" altLang="en-US" b="1" dirty="0" err="1">
                <a:ea typeface="ＭＳ Ｐゴシック" panose="020B0600070205080204" pitchFamily="34" charset="-128"/>
              </a:rPr>
              <a:t>HelicsWin.Net</a:t>
            </a:r>
            <a:r>
              <a:rPr lang="en-GB" altLang="en-US" b="1" dirty="0">
                <a:ea typeface="ＭＳ Ｐゴシック" panose="020B0600070205080204" pitchFamily="34" charset="-128"/>
              </a:rPr>
              <a:t> ECDC PPS data collection tool</a:t>
            </a:r>
          </a:p>
          <a:p>
            <a:pPr lvl="2">
              <a:buFont typeface="Arial" panose="020B0604020202020204" pitchFamily="34" charset="0"/>
              <a:buChar char="•"/>
            </a:pPr>
            <a:r>
              <a:rPr lang="en-GB" altLang="en-US" sz="2000" dirty="0">
                <a:ea typeface="ＭＳ Ｐゴシック" panose="020B0600070205080204" pitchFamily="34" charset="-128"/>
              </a:rPr>
              <a:t>Data entry and export demonstration</a:t>
            </a:r>
          </a:p>
          <a:p>
            <a:pPr lvl="2">
              <a:buFont typeface="Arial" panose="020B0604020202020204" pitchFamily="34" charset="0"/>
              <a:buChar char="•"/>
            </a:pPr>
            <a:r>
              <a:rPr lang="en-GB" altLang="en-US" sz="2000" dirty="0">
                <a:ea typeface="ＭＳ Ｐゴシック" panose="020B0600070205080204" pitchFamily="34" charset="-128"/>
              </a:rPr>
              <a:t>Using the </a:t>
            </a:r>
            <a:r>
              <a:rPr lang="en-GB" altLang="en-US" sz="2000" dirty="0" err="1">
                <a:ea typeface="ＭＳ Ｐゴシック" panose="020B0600070205080204" pitchFamily="34" charset="-128"/>
              </a:rPr>
              <a:t>HelicsWin.Net</a:t>
            </a:r>
            <a:r>
              <a:rPr lang="en-GB" altLang="en-US" sz="2000" dirty="0">
                <a:ea typeface="ＭＳ Ｐゴシック" panose="020B0600070205080204" pitchFamily="34" charset="-128"/>
              </a:rPr>
              <a:t> user manual</a:t>
            </a:r>
          </a:p>
          <a:p>
            <a:pPr lvl="2"/>
            <a:endParaRPr lang="en-GB" altLang="en-US" dirty="0">
              <a:ea typeface="ＭＳ Ｐゴシック" panose="020B0600070205080204" pitchFamily="34" charset="-128"/>
            </a:endParaRPr>
          </a:p>
          <a:p>
            <a:pPr marL="0" lvl="1" indent="0">
              <a:lnSpc>
                <a:spcPct val="80000"/>
              </a:lnSpc>
              <a:buNone/>
            </a:pPr>
            <a:r>
              <a:rPr lang="en-GB" altLang="en-US" b="1" dirty="0">
                <a:ea typeface="ＭＳ Ｐゴシック" panose="020B0600070205080204" pitchFamily="34" charset="-128"/>
              </a:rPr>
              <a:t>Local organisation of PPS</a:t>
            </a:r>
          </a:p>
          <a:p>
            <a:pPr lvl="2">
              <a:buFont typeface="Arial" panose="020B0604020202020204" pitchFamily="34" charset="0"/>
              <a:buChar char="•"/>
            </a:pPr>
            <a:r>
              <a:rPr lang="en-GB" altLang="en-US" sz="2000" dirty="0">
                <a:ea typeface="ＭＳ Ｐゴシック" panose="020B0600070205080204" pitchFamily="34" charset="-128"/>
              </a:rPr>
              <a:t>General process for ECDC PPS</a:t>
            </a:r>
          </a:p>
          <a:p>
            <a:pPr lvl="2">
              <a:buFont typeface="Arial" panose="020B0604020202020204" pitchFamily="34" charset="0"/>
              <a:buChar char="•"/>
            </a:pPr>
            <a:r>
              <a:rPr lang="en-GB" altLang="en-US" sz="2000" dirty="0">
                <a:ea typeface="ＭＳ Ｐゴシック" panose="020B0600070205080204" pitchFamily="34" charset="-128"/>
              </a:rPr>
              <a:t>Planning the survey</a:t>
            </a:r>
          </a:p>
          <a:p>
            <a:pPr lvl="2">
              <a:buFont typeface="Arial" panose="020B0604020202020204" pitchFamily="34" charset="0"/>
              <a:buChar char="•"/>
            </a:pPr>
            <a:r>
              <a:rPr lang="en-GB" altLang="en-US" sz="2000" dirty="0">
                <a:ea typeface="ＭＳ Ｐゴシック" panose="020B0600070205080204" pitchFamily="34" charset="-128"/>
              </a:rPr>
              <a:t>During the survey</a:t>
            </a:r>
          </a:p>
          <a:p>
            <a:pPr lvl="2">
              <a:buFont typeface="Arial" panose="020B0604020202020204" pitchFamily="34" charset="0"/>
              <a:buChar char="•"/>
            </a:pPr>
            <a:r>
              <a:rPr lang="en-GB" altLang="en-US" sz="2000" dirty="0">
                <a:ea typeface="ＭＳ Ｐゴシック" panose="020B0600070205080204" pitchFamily="34" charset="-128"/>
              </a:rPr>
              <a:t>After the survey</a:t>
            </a:r>
            <a:endParaRPr lang="en-GB" altLang="en-US" sz="2000" dirty="0">
              <a:solidFill>
                <a:srgbClr val="FF0000"/>
              </a:solidFill>
              <a:ea typeface="ＭＳ Ｐゴシック" panose="020B0600070205080204" pitchFamily="34" charset="-128"/>
            </a:endParaRPr>
          </a:p>
          <a:p>
            <a:pPr>
              <a:lnSpc>
                <a:spcPct val="80000"/>
              </a:lnSpc>
            </a:pPr>
            <a:endParaRPr lang="en-GB" sz="2000" dirty="0">
              <a:ea typeface="ＭＳ Ｐゴシック" panose="020B0600070205080204" pitchFamily="34" charset="-128"/>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712714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Structure</a:t>
            </a:r>
            <a:r>
              <a:rPr lang="hu-HU" dirty="0"/>
              <a:t> of </a:t>
            </a:r>
            <a:r>
              <a:rPr lang="hu-HU" dirty="0" err="1"/>
              <a:t>the</a:t>
            </a:r>
            <a:r>
              <a:rPr lang="hu-HU" dirty="0"/>
              <a:t> </a:t>
            </a:r>
            <a:r>
              <a:rPr lang="hu-HU" dirty="0" err="1"/>
              <a:t>course</a:t>
            </a:r>
            <a:r>
              <a:rPr lang="hu-HU" dirty="0"/>
              <a:t> 4</a:t>
            </a:r>
            <a:endParaRPr lang="en-GB" dirty="0"/>
          </a:p>
        </p:txBody>
      </p:sp>
      <p:sp>
        <p:nvSpPr>
          <p:cNvPr id="3" name="Content Placeholder 2"/>
          <p:cNvSpPr>
            <a:spLocks noGrp="1"/>
          </p:cNvSpPr>
          <p:nvPr>
            <p:ph idx="1"/>
          </p:nvPr>
        </p:nvSpPr>
        <p:spPr/>
        <p:txBody>
          <a:bodyPr/>
          <a:lstStyle/>
          <a:p>
            <a:r>
              <a:rPr lang="en-GB" altLang="en-US" b="1" dirty="0">
                <a:ea typeface="ＭＳ Ｐゴシック" panose="020B0600070205080204" pitchFamily="34" charset="-128"/>
              </a:rPr>
              <a:t>Afternoon</a:t>
            </a:r>
            <a:r>
              <a:rPr lang="hu-HU" altLang="en-US" b="1" dirty="0">
                <a:ea typeface="ＭＳ Ｐゴシック" panose="020B0600070205080204" pitchFamily="34" charset="-128"/>
              </a:rPr>
              <a:t> </a:t>
            </a:r>
            <a:r>
              <a:rPr lang="hu-HU" altLang="en-US" b="1" dirty="0" err="1">
                <a:ea typeface="ＭＳ Ｐゴシック" panose="020B0600070205080204" pitchFamily="34" charset="-128"/>
              </a:rPr>
              <a:t>continued</a:t>
            </a:r>
            <a:endParaRPr lang="en-GB" altLang="en-US" b="1" dirty="0">
              <a:ea typeface="ＭＳ Ｐゴシック" panose="020B0600070205080204" pitchFamily="34" charset="-128"/>
            </a:endParaRPr>
          </a:p>
          <a:p>
            <a:pPr marL="0" lvl="1" indent="0">
              <a:buNone/>
            </a:pPr>
            <a:r>
              <a:rPr lang="en-GB" altLang="en-US" b="1" dirty="0">
                <a:ea typeface="ＭＳ Ｐゴシック" panose="020B0600070205080204" pitchFamily="34" charset="-128"/>
              </a:rPr>
              <a:t>Interpretation of local, national and E</a:t>
            </a:r>
            <a:r>
              <a:rPr lang="hu-HU" altLang="en-US" b="1" dirty="0" err="1">
                <a:ea typeface="ＭＳ Ｐゴシック" panose="020B0600070205080204" pitchFamily="34" charset="-128"/>
              </a:rPr>
              <a:t>uropean</a:t>
            </a:r>
            <a:r>
              <a:rPr lang="en-GB" altLang="en-US" b="1" dirty="0">
                <a:ea typeface="ＭＳ Ｐゴシック" panose="020B0600070205080204" pitchFamily="34" charset="-128"/>
              </a:rPr>
              <a:t>-level results</a:t>
            </a:r>
          </a:p>
          <a:p>
            <a:pPr lvl="2">
              <a:buFont typeface="Arial" panose="020B0604020202020204" pitchFamily="34" charset="0"/>
              <a:buChar char="•"/>
            </a:pPr>
            <a:r>
              <a:rPr lang="en-GB" altLang="en-US" sz="2000" dirty="0">
                <a:ea typeface="ＭＳ Ｐゴシック" panose="020B0600070205080204" pitchFamily="34" charset="-128"/>
              </a:rPr>
              <a:t>Interpreting local, national and E</a:t>
            </a:r>
            <a:r>
              <a:rPr lang="hu-HU" altLang="en-US" sz="2000" dirty="0" err="1">
                <a:ea typeface="ＭＳ Ｐゴシック" panose="020B0600070205080204" pitchFamily="34" charset="-128"/>
              </a:rPr>
              <a:t>uropean</a:t>
            </a:r>
            <a:r>
              <a:rPr lang="en-GB" altLang="en-US" sz="2000" dirty="0">
                <a:ea typeface="ＭＳ Ｐゴシック" panose="020B0600070205080204" pitchFamily="34" charset="-128"/>
              </a:rPr>
              <a:t> results</a:t>
            </a:r>
          </a:p>
          <a:p>
            <a:pPr lvl="2">
              <a:buFont typeface="Arial" panose="020B0604020202020204" pitchFamily="34" charset="0"/>
              <a:buChar char="•"/>
            </a:pPr>
            <a:r>
              <a:rPr lang="en-GB" altLang="en-US" sz="2000" dirty="0">
                <a:ea typeface="ＭＳ Ｐゴシック" panose="020B0600070205080204" pitchFamily="34" charset="-128"/>
              </a:rPr>
              <a:t>Interpretation of reporting template with pilot data</a:t>
            </a:r>
          </a:p>
          <a:p>
            <a:pPr lvl="2">
              <a:buFont typeface="Arial" panose="020B0604020202020204" pitchFamily="34" charset="0"/>
              <a:buChar char="•"/>
            </a:pPr>
            <a:r>
              <a:rPr lang="en-GB" altLang="en-US" sz="2000" dirty="0">
                <a:ea typeface="ＭＳ Ｐゴシック" panose="020B0600070205080204" pitchFamily="34" charset="-128"/>
              </a:rPr>
              <a:t>ECDC PPS reporting output</a:t>
            </a:r>
          </a:p>
          <a:p>
            <a:pPr lvl="2">
              <a:buFont typeface="Arial" panose="020B0604020202020204" pitchFamily="34" charset="0"/>
              <a:buChar char="•"/>
            </a:pPr>
            <a:r>
              <a:rPr lang="en-GB" altLang="en-US" sz="2000" dirty="0">
                <a:ea typeface="ＭＳ Ｐゴシック" panose="020B0600070205080204" pitchFamily="34" charset="-128"/>
              </a:rPr>
              <a:t>Data for action</a:t>
            </a:r>
          </a:p>
          <a:p>
            <a:pPr lvl="1">
              <a:buFontTx/>
              <a:buNone/>
            </a:pPr>
            <a:endParaRPr lang="en-GB" altLang="en-US" dirty="0">
              <a:ea typeface="ＭＳ Ｐゴシック" panose="020B0600070205080204" pitchFamily="34" charset="-128"/>
            </a:endParaRPr>
          </a:p>
          <a:p>
            <a:pPr marL="0" lvl="1" indent="0">
              <a:buNone/>
            </a:pPr>
            <a:r>
              <a:rPr lang="en-GB" altLang="en-US" b="1" dirty="0">
                <a:ea typeface="ＭＳ Ｐゴシック" panose="020B0600070205080204" pitchFamily="34" charset="-128"/>
              </a:rPr>
              <a:t>Evaluation of the course</a:t>
            </a:r>
          </a:p>
          <a:p>
            <a:pPr lvl="2">
              <a:buFont typeface="Arial" panose="020B0604020202020204" pitchFamily="34" charset="0"/>
              <a:buChar char="•"/>
            </a:pPr>
            <a:r>
              <a:rPr lang="en-GB" altLang="en-US" sz="2000" dirty="0">
                <a:ea typeface="ＭＳ Ｐゴシック" panose="020B0600070205080204" pitchFamily="34" charset="-128"/>
              </a:rPr>
              <a:t>Feedback about the course</a:t>
            </a:r>
          </a:p>
          <a:p>
            <a:pPr lvl="2">
              <a:buFont typeface="Arial" panose="020B0604020202020204" pitchFamily="34" charset="0"/>
              <a:buChar char="•"/>
            </a:pPr>
            <a:r>
              <a:rPr lang="en-GB" altLang="en-US" sz="2000" dirty="0">
                <a:ea typeface="ＭＳ Ｐゴシック" panose="020B0600070205080204" pitchFamily="34" charset="-128"/>
              </a:rPr>
              <a:t>Post-course validation exercise</a:t>
            </a:r>
          </a:p>
          <a:p>
            <a:pPr>
              <a:lnSpc>
                <a:spcPct val="80000"/>
              </a:lnSpc>
            </a:pPr>
            <a:endParaRPr lang="en-GB" sz="2000" dirty="0">
              <a:ea typeface="ＭＳ Ｐゴシック" panose="020B0600070205080204" pitchFamily="34" charset="-128"/>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267256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hu-HU" dirty="0" err="1"/>
              <a:t>Icebreaker</a:t>
            </a:r>
            <a:endParaRPr lang="nl-NL"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1236781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Icebreaker</a:t>
            </a:r>
            <a:endParaRPr lang="en-GB" dirty="0"/>
          </a:p>
        </p:txBody>
      </p:sp>
      <p:sp>
        <p:nvSpPr>
          <p:cNvPr id="3" name="Content Placeholder 2"/>
          <p:cNvSpPr>
            <a:spLocks noGrp="1"/>
          </p:cNvSpPr>
          <p:nvPr>
            <p:ph idx="1"/>
          </p:nvPr>
        </p:nvSpPr>
        <p:spPr/>
        <p:txBody>
          <a:bodyPr/>
          <a:lstStyle/>
          <a:p>
            <a:pPr>
              <a:lnSpc>
                <a:spcPct val="80000"/>
              </a:lnSpc>
            </a:pPr>
            <a:r>
              <a:rPr lang="hu-HU" altLang="en-US" sz="2600" dirty="0" err="1">
                <a:ea typeface="ＭＳ Ｐゴシック" panose="020B0600070205080204" pitchFamily="34" charset="-128"/>
              </a:rPr>
              <a:t>Use</a:t>
            </a:r>
            <a:r>
              <a:rPr lang="hu-HU" altLang="en-US" sz="2600" dirty="0">
                <a:ea typeface="ＭＳ Ｐゴシック" panose="020B0600070205080204" pitchFamily="34" charset="-128"/>
              </a:rPr>
              <a:t> </a:t>
            </a:r>
            <a:r>
              <a:rPr lang="hu-HU" altLang="en-US" sz="2600" dirty="0" err="1">
                <a:ea typeface="ＭＳ Ｐゴシック" panose="020B0600070205080204" pitchFamily="34" charset="-128"/>
              </a:rPr>
              <a:t>the</a:t>
            </a:r>
            <a:r>
              <a:rPr lang="hu-HU" altLang="en-US" sz="2600" dirty="0">
                <a:ea typeface="ＭＳ Ｐゴシック" panose="020B0600070205080204" pitchFamily="34" charset="-128"/>
              </a:rPr>
              <a:t> </a:t>
            </a:r>
            <a:r>
              <a:rPr lang="hu-HU" altLang="en-US" sz="2600" dirty="0" err="1">
                <a:ea typeface="ＭＳ Ｐゴシック" panose="020B0600070205080204" pitchFamily="34" charset="-128"/>
              </a:rPr>
              <a:t>icebreaker</a:t>
            </a:r>
            <a:r>
              <a:rPr lang="hu-HU" altLang="en-US" sz="2600" dirty="0">
                <a:ea typeface="ＭＳ Ｐゴシック" panose="020B0600070205080204" pitchFamily="34" charset="-128"/>
              </a:rPr>
              <a:t> </a:t>
            </a:r>
            <a:r>
              <a:rPr lang="hu-HU" altLang="en-US" sz="2600" dirty="0" err="1">
                <a:ea typeface="ＭＳ Ｐゴシック" panose="020B0600070205080204" pitchFamily="34" charset="-128"/>
              </a:rPr>
              <a:t>exercise</a:t>
            </a:r>
            <a:r>
              <a:rPr lang="hu-HU" altLang="en-US" sz="2600" dirty="0">
                <a:ea typeface="ＭＳ Ｐゴシック" panose="020B0600070205080204" pitchFamily="34" charset="-128"/>
              </a:rPr>
              <a:t> </a:t>
            </a:r>
            <a:r>
              <a:rPr lang="hu-HU" altLang="en-US" sz="2600" dirty="0" err="1">
                <a:ea typeface="ＭＳ Ｐゴシック" panose="020B0600070205080204" pitchFamily="34" charset="-128"/>
              </a:rPr>
              <a:t>sheet</a:t>
            </a:r>
            <a:r>
              <a:rPr lang="hu-HU" altLang="en-US" sz="2600" dirty="0">
                <a:ea typeface="ＭＳ Ｐゴシック" panose="020B0600070205080204" pitchFamily="34" charset="-128"/>
              </a:rPr>
              <a:t>.</a:t>
            </a:r>
          </a:p>
          <a:p>
            <a:pPr>
              <a:lnSpc>
                <a:spcPct val="80000"/>
              </a:lnSpc>
            </a:pPr>
            <a:endParaRPr lang="hu-HU" altLang="en-US" sz="2600" dirty="0">
              <a:ea typeface="ＭＳ Ｐゴシック" panose="020B0600070205080204" pitchFamily="34" charset="-128"/>
            </a:endParaRPr>
          </a:p>
          <a:p>
            <a:pPr>
              <a:lnSpc>
                <a:spcPct val="80000"/>
              </a:lnSpc>
            </a:pPr>
            <a:r>
              <a:rPr lang="hu-HU" altLang="en-US" sz="2600" dirty="0">
                <a:ea typeface="ＭＳ Ｐゴシック" panose="020B0600070205080204" pitchFamily="34" charset="-128"/>
              </a:rPr>
              <a:t>T</a:t>
            </a:r>
            <a:r>
              <a:rPr lang="en-GB" altLang="en-US" sz="2600" dirty="0" err="1">
                <a:ea typeface="ＭＳ Ｐゴシック" panose="020B0600070205080204" pitchFamily="34" charset="-128"/>
              </a:rPr>
              <a:t>ry</a:t>
            </a:r>
            <a:r>
              <a:rPr lang="en-GB" altLang="en-US" sz="2600" dirty="0">
                <a:ea typeface="ＭＳ Ｐゴシック" panose="020B0600070205080204" pitchFamily="34" charset="-128"/>
              </a:rPr>
              <a:t> to complete the form by asking questions of the other course attendees</a:t>
            </a:r>
            <a:r>
              <a:rPr lang="hu-HU" altLang="en-US" sz="2600" dirty="0">
                <a:ea typeface="ＭＳ Ｐゴシック" panose="020B0600070205080204" pitchFamily="34" charset="-128"/>
              </a:rPr>
              <a:t>.</a:t>
            </a:r>
          </a:p>
          <a:p>
            <a:pPr>
              <a:lnSpc>
                <a:spcPct val="80000"/>
              </a:lnSpc>
            </a:pPr>
            <a:endParaRPr lang="hu-HU" altLang="en-US" sz="2600" dirty="0">
              <a:ea typeface="ＭＳ Ｐゴシック" panose="020B0600070205080204" pitchFamily="34" charset="-128"/>
            </a:endParaRPr>
          </a:p>
          <a:p>
            <a:pPr>
              <a:lnSpc>
                <a:spcPct val="80000"/>
              </a:lnSpc>
            </a:pPr>
            <a:r>
              <a:rPr lang="hu-HU" altLang="en-US" sz="2600" dirty="0">
                <a:ea typeface="ＭＳ Ｐゴシック" panose="020B0600070205080204" pitchFamily="34" charset="-128"/>
              </a:rPr>
              <a:t>The </a:t>
            </a:r>
            <a:r>
              <a:rPr lang="hu-HU" altLang="en-US" sz="2600" dirty="0" err="1">
                <a:ea typeface="ＭＳ Ｐゴシック" panose="020B0600070205080204" pitchFamily="34" charset="-128"/>
              </a:rPr>
              <a:t>exercise</a:t>
            </a:r>
            <a:r>
              <a:rPr lang="hu-HU" altLang="en-US" sz="2600" dirty="0">
                <a:ea typeface="ＭＳ Ｐゴシック" panose="020B0600070205080204" pitchFamily="34" charset="-128"/>
              </a:rPr>
              <a:t> </a:t>
            </a:r>
            <a:r>
              <a:rPr lang="hu-HU" altLang="en-US" sz="2600" dirty="0" err="1">
                <a:ea typeface="ＭＳ Ｐゴシック" panose="020B0600070205080204" pitchFamily="34" charset="-128"/>
              </a:rPr>
              <a:t>should</a:t>
            </a:r>
            <a:r>
              <a:rPr lang="hu-HU" altLang="en-US" sz="2600" dirty="0">
                <a:ea typeface="ＭＳ Ｐゴシック" panose="020B0600070205080204" pitchFamily="34" charset="-128"/>
              </a:rPr>
              <a:t> </a:t>
            </a:r>
            <a:r>
              <a:rPr lang="hu-HU" altLang="en-US" sz="2600" dirty="0" err="1">
                <a:ea typeface="ＭＳ Ｐゴシック" panose="020B0600070205080204" pitchFamily="34" charset="-128"/>
              </a:rPr>
              <a:t>take</a:t>
            </a:r>
            <a:r>
              <a:rPr lang="hu-HU" altLang="en-US" sz="2600" dirty="0">
                <a:ea typeface="ＭＳ Ｐゴシック" panose="020B0600070205080204" pitchFamily="34" charset="-128"/>
              </a:rPr>
              <a:t> </a:t>
            </a:r>
            <a:r>
              <a:rPr lang="hu-HU" altLang="en-US" sz="2600" dirty="0" err="1">
                <a:ea typeface="ＭＳ Ｐゴシック" panose="020B0600070205080204" pitchFamily="34" charset="-128"/>
              </a:rPr>
              <a:t>about</a:t>
            </a:r>
            <a:r>
              <a:rPr lang="hu-HU" altLang="en-US" sz="2600" dirty="0">
                <a:ea typeface="ＭＳ Ｐゴシック" panose="020B0600070205080204" pitchFamily="34" charset="-128"/>
              </a:rPr>
              <a:t> 10 minutes.</a:t>
            </a:r>
            <a:endParaRPr lang="en-GB" altLang="en-US" sz="2600" dirty="0">
              <a:ea typeface="ＭＳ Ｐゴシック" panose="020B0600070205080204" pitchFamily="34" charset="-128"/>
            </a:endParaRPr>
          </a:p>
          <a:p>
            <a:pPr>
              <a:lnSpc>
                <a:spcPct val="80000"/>
              </a:lnSpc>
            </a:pPr>
            <a:endParaRPr lang="en-GB" sz="2600" dirty="0">
              <a:ea typeface="ＭＳ Ｐゴシック" panose="020B0600070205080204" pitchFamily="34" charset="-128"/>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4280570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After</a:t>
            </a:r>
            <a:r>
              <a:rPr lang="hu-HU" dirty="0"/>
              <a:t> 10 </a:t>
            </a:r>
            <a:r>
              <a:rPr lang="hu-HU" dirty="0" err="1"/>
              <a:t>minutes</a:t>
            </a:r>
            <a:endParaRPr lang="en-GB" dirty="0"/>
          </a:p>
        </p:txBody>
      </p:sp>
      <p:sp>
        <p:nvSpPr>
          <p:cNvPr id="3" name="Content Placeholder 2"/>
          <p:cNvSpPr>
            <a:spLocks noGrp="1"/>
          </p:cNvSpPr>
          <p:nvPr>
            <p:ph idx="1"/>
          </p:nvPr>
        </p:nvSpPr>
        <p:spPr/>
        <p:txBody>
          <a:bodyPr/>
          <a:lstStyle/>
          <a:p>
            <a:r>
              <a:rPr lang="en-GB" altLang="en-US" sz="2800" dirty="0">
                <a:ea typeface="ＭＳ Ｐゴシック" panose="020B0600070205080204" pitchFamily="34" charset="-128"/>
              </a:rPr>
              <a:t>Discuss your results in your groups. </a:t>
            </a:r>
          </a:p>
          <a:p>
            <a:r>
              <a:rPr lang="en-GB" altLang="en-US" sz="2800" dirty="0">
                <a:ea typeface="ＭＳ Ｐゴシック" panose="020B0600070205080204" pitchFamily="34" charset="-128"/>
              </a:rPr>
              <a:t>Has anyone got the same answers?</a:t>
            </a:r>
          </a:p>
          <a:p>
            <a:r>
              <a:rPr lang="en-GB" altLang="en-US" sz="2800" dirty="0">
                <a:ea typeface="ＭＳ Ｐゴシック" panose="020B0600070205080204" pitchFamily="34" charset="-128"/>
              </a:rPr>
              <a:t>Why? Or </a:t>
            </a:r>
            <a:r>
              <a:rPr lang="hu-HU" altLang="en-US" sz="2800" dirty="0">
                <a:ea typeface="ＭＳ Ｐゴシック" panose="020B0600070205080204" pitchFamily="34" charset="-128"/>
              </a:rPr>
              <a:t>w</a:t>
            </a:r>
            <a:r>
              <a:rPr lang="en-GB" altLang="en-US" sz="2800" dirty="0" err="1">
                <a:ea typeface="ＭＳ Ｐゴシック" panose="020B0600070205080204" pitchFamily="34" charset="-128"/>
              </a:rPr>
              <a:t>hy</a:t>
            </a:r>
            <a:r>
              <a:rPr lang="en-GB" altLang="en-US" sz="2800" dirty="0">
                <a:ea typeface="ＭＳ Ｐゴシック" panose="020B0600070205080204" pitchFamily="34" charset="-128"/>
              </a:rPr>
              <a:t> not?</a:t>
            </a:r>
          </a:p>
          <a:p>
            <a:endParaRPr lang="en-GB" altLang="en-US" sz="2800" dirty="0">
              <a:ea typeface="ＭＳ Ｐゴシック" panose="020B0600070205080204" pitchFamily="34" charset="-128"/>
            </a:endParaRPr>
          </a:p>
          <a:p>
            <a:r>
              <a:rPr lang="en-GB" altLang="en-US" sz="2800" dirty="0">
                <a:ea typeface="ＭＳ Ｐゴシック" panose="020B0600070205080204" pitchFamily="34" charset="-128"/>
              </a:rPr>
              <a:t>Why is this relevant to PPS?</a:t>
            </a:r>
          </a:p>
          <a:p>
            <a:pPr>
              <a:lnSpc>
                <a:spcPct val="80000"/>
              </a:lnSpc>
            </a:pPr>
            <a:endParaRPr lang="en-GB" sz="2600" dirty="0">
              <a:ea typeface="ＭＳ Ｐゴシック" panose="020B0600070205080204" pitchFamily="34" charset="-128"/>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1868522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Acknowledgements</a:t>
            </a:r>
            <a:br>
              <a:rPr lang="en-GB" dirty="0"/>
            </a:br>
            <a:r>
              <a:rPr lang="en-GB" sz="1100" dirty="0"/>
              <a:t>The creation of this training material for ECDC PPS 2011-2012 was commissioned by ECDC to the Health Protection Agency (UK) with the direct involvement of Susan Hopkins (coordinator), Barry Cookson, Berit Muller-</a:t>
            </a:r>
            <a:r>
              <a:rPr lang="en-GB" sz="1100" dirty="0" err="1"/>
              <a:t>Pebody</a:t>
            </a:r>
            <a:r>
              <a:rPr lang="en-GB" sz="1100" dirty="0"/>
              <a:t>, Gareth Hughes and Naomi Boxall, with collaboration of Health Protection Scotland (UK) with the direct involvement of Jacqueline Reilly and Shona Cairns. Other contributors include: E. Sheridan, A. </a:t>
            </a:r>
            <a:r>
              <a:rPr lang="en-GB" sz="1100" dirty="0" err="1"/>
              <a:t>Charlett</a:t>
            </a:r>
            <a:r>
              <a:rPr lang="en-GB" sz="1100" dirty="0"/>
              <a:t>, G. </a:t>
            </a:r>
            <a:r>
              <a:rPr lang="en-GB" sz="1100" dirty="0" err="1"/>
              <a:t>Kafatos</a:t>
            </a:r>
            <a:r>
              <a:rPr lang="en-GB" sz="1100" dirty="0"/>
              <a:t>, F. Cowan, and Y. </a:t>
            </a:r>
            <a:r>
              <a:rPr lang="en-GB" sz="1100" dirty="0" err="1"/>
              <a:t>Sueiro</a:t>
            </a:r>
            <a:r>
              <a:rPr lang="en-GB" sz="1100" dirty="0"/>
              <a:t>.</a:t>
            </a:r>
            <a:br>
              <a:rPr lang="en-GB" sz="1100" dirty="0"/>
            </a:br>
            <a:br>
              <a:rPr lang="en-GB" sz="1100" dirty="0"/>
            </a:br>
            <a:r>
              <a:rPr lang="en-GB" sz="1100" dirty="0"/>
              <a:t>The update of this training material for ECDC PPS 2016-2017 was done at ECDC by </a:t>
            </a:r>
            <a:r>
              <a:rPr lang="en-GB" sz="1100" dirty="0" err="1"/>
              <a:t>Tommi</a:t>
            </a:r>
            <a:r>
              <a:rPr lang="en-GB" sz="1100" dirty="0"/>
              <a:t> </a:t>
            </a:r>
            <a:r>
              <a:rPr lang="en-GB" sz="1100" dirty="0" err="1"/>
              <a:t>Kärki</a:t>
            </a:r>
            <a:r>
              <a:rPr lang="en-GB" sz="1100" dirty="0"/>
              <a:t>, </a:t>
            </a:r>
            <a:r>
              <a:rPr lang="en-GB" sz="1100" dirty="0" err="1"/>
              <a:t>Diamantis</a:t>
            </a:r>
            <a:r>
              <a:rPr lang="en-GB" sz="1100" dirty="0"/>
              <a:t> </a:t>
            </a:r>
            <a:r>
              <a:rPr lang="en-GB" sz="1100" dirty="0" err="1"/>
              <a:t>Plachouras</a:t>
            </a:r>
            <a:r>
              <a:rPr lang="en-GB" sz="1100" dirty="0"/>
              <a:t> and Carl Suetens, with contributions from Evelyn Van </a:t>
            </a:r>
            <a:r>
              <a:rPr lang="en-GB" sz="1100" dirty="0" err="1"/>
              <a:t>Hauwermeiren</a:t>
            </a:r>
            <a:r>
              <a:rPr lang="en-GB" sz="1100" dirty="0"/>
              <a:t> and Elias </a:t>
            </a:r>
            <a:r>
              <a:rPr lang="en-GB" sz="1100" dirty="0" err="1"/>
              <a:t>Iosifidis</a:t>
            </a:r>
            <a:r>
              <a:rPr lang="en-GB" sz="1100" dirty="0"/>
              <a:t>.</a:t>
            </a:r>
            <a:br>
              <a:rPr lang="en-GB" sz="1100" dirty="0"/>
            </a:br>
            <a:br>
              <a:rPr lang="en-GB" sz="1100" dirty="0"/>
            </a:br>
            <a:r>
              <a:rPr lang="en-GB" sz="1100" dirty="0"/>
              <a:t>The revision and update of this training material was commissioned by ECDC to Transmissible (NL) with the direct involvement of Arnold Bosman and </a:t>
            </a:r>
            <a:r>
              <a:rPr lang="en-GB" sz="1100" dirty="0" err="1"/>
              <a:t>Ágnes</a:t>
            </a:r>
            <a:r>
              <a:rPr lang="en-GB" sz="1100" dirty="0"/>
              <a:t> Hajdu.</a:t>
            </a:r>
          </a:p>
        </p:txBody>
      </p:sp>
      <p:sp>
        <p:nvSpPr>
          <p:cNvPr id="3" name="Slide Number Placeholder 2"/>
          <p:cNvSpPr>
            <a:spLocks noGrp="1"/>
          </p:cNvSpPr>
          <p:nvPr>
            <p:ph type="sldNum" sz="quarter" idx="10"/>
          </p:nvPr>
        </p:nvSpPr>
        <p:spPr/>
        <p:txBody>
          <a:bodyPr/>
          <a:lstStyle/>
          <a:p>
            <a:fld id="{0580567E-5E8F-47A5-90DF-8BFEB1A71525}" type="slidenum">
              <a:rPr lang="en-GB" smtClean="0"/>
              <a:pPr/>
              <a:t>17</a:t>
            </a:fld>
            <a:endParaRPr lang="en-GB" dirty="0"/>
          </a:p>
        </p:txBody>
      </p:sp>
    </p:spTree>
    <p:extLst>
      <p:ext uri="{BB962C8B-B14F-4D97-AF65-F5344CB8AC3E}">
        <p14:creationId xmlns:p14="http://schemas.microsoft.com/office/powerpoint/2010/main" val="766307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4057" y="4585041"/>
            <a:ext cx="10869432" cy="1146523"/>
          </a:xfrm>
        </p:spPr>
        <p:txBody>
          <a:bodyPr/>
          <a:lstStyle/>
          <a:p>
            <a:r>
              <a:rPr lang="en-GB" altLang="en-US" sz="4000" b="1" dirty="0">
                <a:ea typeface="ＭＳ Ｐゴシック" panose="020B0600070205080204" pitchFamily="34" charset="-128"/>
              </a:rPr>
              <a:t>ECDC Point Prevalence Survey (PPS)</a:t>
            </a:r>
            <a:br>
              <a:rPr lang="en-GB" altLang="en-US" sz="4000" b="1" dirty="0">
                <a:ea typeface="ＭＳ Ｐゴシック" panose="020B0600070205080204" pitchFamily="34" charset="-128"/>
              </a:rPr>
            </a:br>
            <a:r>
              <a:rPr lang="en-GB" altLang="en-US" sz="4000" b="1" dirty="0">
                <a:ea typeface="ＭＳ Ｐゴシック" panose="020B0600070205080204" pitchFamily="34" charset="-128"/>
              </a:rPr>
              <a:t>2016-2017:</a:t>
            </a:r>
            <a:r>
              <a:rPr lang="hu-HU" altLang="en-US" sz="4000" b="1" dirty="0">
                <a:ea typeface="ＭＳ Ｐゴシック" panose="020B0600070205080204" pitchFamily="34" charset="-128"/>
              </a:rPr>
              <a:t> </a:t>
            </a:r>
            <a:r>
              <a:rPr lang="nl-NL" altLang="en-US" sz="4000" b="1" dirty="0">
                <a:ea typeface="ＭＳ Ｐゴシック" panose="020B0600070205080204" pitchFamily="34" charset="-128"/>
              </a:rPr>
              <a:t>I</a:t>
            </a:r>
            <a:r>
              <a:rPr lang="hu-HU" altLang="en-US" sz="4000" b="1" dirty="0">
                <a:ea typeface="ＭＳ Ｐゴシック" panose="020B0600070205080204" pitchFamily="34" charset="-128"/>
              </a:rPr>
              <a:t>ntroduction and </a:t>
            </a:r>
            <a:r>
              <a:rPr lang="nl-NL" altLang="en-US" sz="4000" b="1" dirty="0">
                <a:ea typeface="ＭＳ Ｐゴシック" panose="020B0600070205080204" pitchFamily="34" charset="-128"/>
              </a:rPr>
              <a:t>I</a:t>
            </a:r>
            <a:r>
              <a:rPr lang="hu-HU" altLang="en-US" sz="4000" b="1" dirty="0">
                <a:ea typeface="ＭＳ Ｐゴシック" panose="020B0600070205080204" pitchFamily="34" charset="-128"/>
              </a:rPr>
              <a:t>cebreaker</a:t>
            </a:r>
            <a:endParaRPr lang="en-GB" sz="4000" b="1" dirty="0"/>
          </a:p>
        </p:txBody>
      </p:sp>
      <p:sp>
        <p:nvSpPr>
          <p:cNvPr id="3" name="Subtitle 2"/>
          <p:cNvSpPr>
            <a:spLocks noGrp="1"/>
          </p:cNvSpPr>
          <p:nvPr>
            <p:ph type="subTitle" idx="1"/>
          </p:nvPr>
        </p:nvSpPr>
        <p:spPr>
          <a:xfrm>
            <a:off x="644057" y="3600010"/>
            <a:ext cx="10869432" cy="462721"/>
          </a:xfrm>
        </p:spPr>
        <p:txBody>
          <a:bodyPr/>
          <a:lstStyle/>
          <a:p>
            <a:r>
              <a:rPr lang="en-GB" sz="2800" b="0" dirty="0"/>
              <a:t>Epidemiological methods for point prevalence surveys of healthcare-associated infections and antimicrobial use in acute care hospitals</a:t>
            </a:r>
          </a:p>
          <a:p>
            <a:endParaRPr lang="en-GB" sz="2800" b="0" dirty="0"/>
          </a:p>
        </p:txBody>
      </p:sp>
      <p:sp>
        <p:nvSpPr>
          <p:cNvPr id="4" name="Text Box 4"/>
          <p:cNvSpPr txBox="1">
            <a:spLocks noChangeArrowheads="1"/>
          </p:cNvSpPr>
          <p:nvPr/>
        </p:nvSpPr>
        <p:spPr bwMode="auto">
          <a:xfrm>
            <a:off x="644057" y="5652001"/>
            <a:ext cx="10869432" cy="998539"/>
          </a:xfrm>
          <a:prstGeom prst="rect">
            <a:avLst/>
          </a:prstGeom>
          <a:noFill/>
          <a:ln w="38100">
            <a:noFill/>
            <a:miter lim="800000"/>
            <a:headEnd/>
            <a:tailEnd/>
          </a:ln>
          <a:effectLst/>
        </p:spPr>
        <p:txBody>
          <a:bodyPr lIns="0" tIns="0" rIns="0" bIns="0"/>
          <a:lstStyle/>
          <a:p>
            <a:pPr eaLnBrk="0" hangingPunct="0">
              <a:spcAft>
                <a:spcPct val="30000"/>
              </a:spcAft>
            </a:pPr>
            <a:endParaRPr lang="en-GB" sz="2000" dirty="0">
              <a:solidFill>
                <a:schemeClr val="bg1"/>
              </a:solidFill>
            </a:endParaRPr>
          </a:p>
          <a:p>
            <a:pPr eaLnBrk="0" hangingPunct="0">
              <a:spcAft>
                <a:spcPct val="30000"/>
              </a:spcAft>
            </a:pPr>
            <a:r>
              <a:rPr lang="en-GB" sz="2000" dirty="0">
                <a:solidFill>
                  <a:schemeClr val="bg1"/>
                </a:solidFill>
              </a:rPr>
              <a:t>Version 2017</a:t>
            </a:r>
          </a:p>
          <a:p>
            <a:pPr eaLnBrk="0" hangingPunct="0">
              <a:spcAft>
                <a:spcPct val="30000"/>
              </a:spcAft>
            </a:pPr>
            <a:r>
              <a:rPr lang="nl-NL" sz="2000">
                <a:solidFill>
                  <a:schemeClr val="bg1"/>
                </a:solidFill>
              </a:rPr>
              <a:t>R</a:t>
            </a:r>
            <a:r>
              <a:rPr lang="en-GB" sz="2000" dirty="0" err="1">
                <a:solidFill>
                  <a:schemeClr val="bg1"/>
                </a:solidFill>
              </a:rPr>
              <a:t>evision</a:t>
            </a:r>
            <a:r>
              <a:rPr lang="en-GB" sz="2000" dirty="0">
                <a:solidFill>
                  <a:schemeClr val="bg1"/>
                </a:solidFill>
              </a:rPr>
              <a:t>: 2018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Objectives</a:t>
            </a:r>
          </a:p>
        </p:txBody>
      </p:sp>
      <p:sp>
        <p:nvSpPr>
          <p:cNvPr id="3" name="Content Placeholder 2"/>
          <p:cNvSpPr>
            <a:spLocks noGrp="1"/>
          </p:cNvSpPr>
          <p:nvPr>
            <p:ph idx="1"/>
          </p:nvPr>
        </p:nvSpPr>
        <p:spPr/>
        <p:txBody>
          <a:bodyPr/>
          <a:lstStyle/>
          <a:p>
            <a:r>
              <a:rPr lang="en-GB" dirty="0"/>
              <a:t>Specific objectives of this session:</a:t>
            </a:r>
          </a:p>
          <a:p>
            <a:pPr marL="457200" indent="-457200">
              <a:buAutoNum type="arabicPeriod"/>
            </a:pPr>
            <a:r>
              <a:rPr lang="en-GB" dirty="0"/>
              <a:t>Learn about </a:t>
            </a:r>
            <a:r>
              <a:rPr lang="hu-HU" dirty="0" err="1"/>
              <a:t>the</a:t>
            </a:r>
            <a:r>
              <a:rPr lang="hu-HU" dirty="0"/>
              <a:t> </a:t>
            </a:r>
            <a:r>
              <a:rPr lang="hu-HU" dirty="0" err="1"/>
              <a:t>objectives</a:t>
            </a:r>
            <a:r>
              <a:rPr lang="hu-HU" dirty="0"/>
              <a:t> and </a:t>
            </a:r>
            <a:r>
              <a:rPr lang="hu-HU" dirty="0" err="1"/>
              <a:t>structure</a:t>
            </a:r>
            <a:r>
              <a:rPr lang="hu-HU" dirty="0"/>
              <a:t> of </a:t>
            </a:r>
            <a:r>
              <a:rPr lang="hu-HU" dirty="0" err="1"/>
              <a:t>the</a:t>
            </a:r>
            <a:r>
              <a:rPr lang="hu-HU" dirty="0"/>
              <a:t> </a:t>
            </a:r>
            <a:r>
              <a:rPr lang="hu-HU" dirty="0" err="1"/>
              <a:t>training</a:t>
            </a:r>
            <a:r>
              <a:rPr lang="hu-HU" dirty="0"/>
              <a:t> </a:t>
            </a:r>
            <a:r>
              <a:rPr lang="hu-HU" dirty="0" err="1"/>
              <a:t>course</a:t>
            </a:r>
            <a:endParaRPr lang="en-GB" dirty="0"/>
          </a:p>
          <a:p>
            <a:pPr marL="457200" indent="-457200">
              <a:buAutoNum type="arabicPeriod"/>
            </a:pPr>
            <a:r>
              <a:rPr lang="en-GB" dirty="0"/>
              <a:t>Learn about </a:t>
            </a:r>
            <a:r>
              <a:rPr lang="hu-HU" dirty="0" err="1"/>
              <a:t>challenges</a:t>
            </a:r>
            <a:r>
              <a:rPr lang="hu-HU" dirty="0"/>
              <a:t> of </a:t>
            </a:r>
            <a:r>
              <a:rPr lang="hu-HU" dirty="0" err="1"/>
              <a:t>data</a:t>
            </a:r>
            <a:r>
              <a:rPr lang="hu-HU" dirty="0"/>
              <a:t> </a:t>
            </a:r>
            <a:r>
              <a:rPr lang="hu-HU" dirty="0" err="1"/>
              <a:t>collection</a:t>
            </a:r>
            <a:r>
              <a:rPr lang="hu-HU" dirty="0"/>
              <a:t> </a:t>
            </a:r>
            <a:r>
              <a:rPr lang="hu-HU" dirty="0" err="1"/>
              <a:t>through</a:t>
            </a:r>
            <a:r>
              <a:rPr lang="hu-HU" dirty="0"/>
              <a:t> a </a:t>
            </a:r>
            <a:r>
              <a:rPr lang="hu-HU" dirty="0" err="1"/>
              <a:t>short</a:t>
            </a:r>
            <a:r>
              <a:rPr lang="hu-HU" dirty="0"/>
              <a:t> </a:t>
            </a:r>
            <a:r>
              <a:rPr lang="hu-HU" dirty="0" err="1"/>
              <a:t>exercise</a:t>
            </a:r>
            <a:endParaRPr lang="en-GB" dirty="0"/>
          </a:p>
          <a:p>
            <a:endParaRPr lang="hu-HU" dirty="0"/>
          </a:p>
          <a:p>
            <a:r>
              <a:rPr lang="en-GB" dirty="0"/>
              <a:t>Related to the course objectives:</a:t>
            </a:r>
          </a:p>
          <a:p>
            <a:r>
              <a:rPr lang="en-GB" dirty="0"/>
              <a:t>A. Understand the concept of reliability in the context of the ECDC PPS </a:t>
            </a:r>
            <a:endParaRPr lang="hu-HU" dirty="0"/>
          </a:p>
          <a:p>
            <a:endParaRPr lang="en-GB" dirty="0"/>
          </a:p>
          <a:p>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3</a:t>
            </a:fld>
            <a:endParaRPr lang="en-GB" dirty="0"/>
          </a:p>
        </p:txBody>
      </p:sp>
    </p:spTree>
    <p:extLst>
      <p:ext uri="{BB962C8B-B14F-4D97-AF65-F5344CB8AC3E}">
        <p14:creationId xmlns:p14="http://schemas.microsoft.com/office/powerpoint/2010/main" val="3951940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Outline</a:t>
            </a:r>
          </a:p>
        </p:txBody>
      </p:sp>
      <p:sp>
        <p:nvSpPr>
          <p:cNvPr id="3" name="Content Placeholder 2"/>
          <p:cNvSpPr>
            <a:spLocks noGrp="1"/>
          </p:cNvSpPr>
          <p:nvPr>
            <p:ph idx="1"/>
          </p:nvPr>
        </p:nvSpPr>
        <p:spPr/>
        <p:txBody>
          <a:bodyPr/>
          <a:lstStyle/>
          <a:p>
            <a:r>
              <a:rPr lang="en-GB" dirty="0"/>
              <a:t>This session consists of the following elements</a:t>
            </a:r>
          </a:p>
          <a:p>
            <a:endParaRPr lang="en-GB" dirty="0"/>
          </a:p>
          <a:p>
            <a:pPr marL="457200" indent="-457200">
              <a:buAutoNum type="arabicPeriod"/>
            </a:pPr>
            <a:r>
              <a:rPr lang="hu-HU" dirty="0" err="1"/>
              <a:t>Welcome</a:t>
            </a:r>
            <a:r>
              <a:rPr lang="hu-HU" dirty="0"/>
              <a:t> and </a:t>
            </a:r>
            <a:r>
              <a:rPr lang="hu-HU" dirty="0" err="1"/>
              <a:t>introductions</a:t>
            </a:r>
            <a:endParaRPr lang="en-GB" dirty="0"/>
          </a:p>
          <a:p>
            <a:pPr marL="457200" indent="-457200">
              <a:buAutoNum type="arabicPeriod"/>
            </a:pPr>
            <a:r>
              <a:rPr lang="hu-HU" dirty="0" err="1"/>
              <a:t>Learning</a:t>
            </a:r>
            <a:r>
              <a:rPr lang="hu-HU" dirty="0"/>
              <a:t> </a:t>
            </a:r>
            <a:r>
              <a:rPr lang="hu-HU" dirty="0" err="1"/>
              <a:t>objectives</a:t>
            </a:r>
            <a:r>
              <a:rPr lang="hu-HU" dirty="0"/>
              <a:t> of </a:t>
            </a:r>
            <a:r>
              <a:rPr lang="hu-HU" dirty="0" err="1"/>
              <a:t>the</a:t>
            </a:r>
            <a:r>
              <a:rPr lang="hu-HU" dirty="0"/>
              <a:t> </a:t>
            </a:r>
            <a:r>
              <a:rPr lang="hu-HU" dirty="0" err="1"/>
              <a:t>course</a:t>
            </a:r>
            <a:endParaRPr lang="en-GB" dirty="0"/>
          </a:p>
          <a:p>
            <a:pPr marL="457200" indent="-457200">
              <a:buAutoNum type="arabicPeriod"/>
            </a:pPr>
            <a:r>
              <a:rPr lang="hu-HU" dirty="0" err="1"/>
              <a:t>Structure</a:t>
            </a:r>
            <a:r>
              <a:rPr lang="hu-HU" dirty="0"/>
              <a:t> of </a:t>
            </a:r>
            <a:r>
              <a:rPr lang="hu-HU" dirty="0" err="1"/>
              <a:t>the</a:t>
            </a:r>
            <a:r>
              <a:rPr lang="hu-HU" dirty="0"/>
              <a:t> </a:t>
            </a:r>
            <a:r>
              <a:rPr lang="hu-HU" dirty="0" err="1"/>
              <a:t>course</a:t>
            </a:r>
            <a:endParaRPr lang="hu-HU" dirty="0"/>
          </a:p>
          <a:p>
            <a:pPr marL="457200" indent="-457200">
              <a:buAutoNum type="arabicPeriod"/>
            </a:pPr>
            <a:r>
              <a:rPr lang="hu-HU" dirty="0"/>
              <a:t>Group </a:t>
            </a:r>
            <a:r>
              <a:rPr lang="hu-HU" dirty="0" err="1"/>
              <a:t>exercise</a:t>
            </a:r>
            <a:r>
              <a:rPr lang="hu-HU" dirty="0"/>
              <a:t>: </a:t>
            </a:r>
            <a:r>
              <a:rPr lang="hu-HU" dirty="0" err="1"/>
              <a:t>icebreaker</a:t>
            </a:r>
            <a:endParaRPr lang="en-GB" dirty="0"/>
          </a:p>
        </p:txBody>
      </p:sp>
      <p:sp>
        <p:nvSpPr>
          <p:cNvPr id="4" name="Slide Number Placeholder 3"/>
          <p:cNvSpPr>
            <a:spLocks noGrp="1"/>
          </p:cNvSpPr>
          <p:nvPr>
            <p:ph type="sldNum" sz="quarter" idx="10"/>
          </p:nvPr>
        </p:nvSpPr>
        <p:spPr/>
        <p:txBody>
          <a:bodyPr/>
          <a:lstStyle/>
          <a:p>
            <a:fld id="{0580567E-5E8F-47A5-90DF-8BFEB1A71525}" type="slidenum">
              <a:rPr lang="en-GB" smtClean="0"/>
              <a:pPr/>
              <a:t>4</a:t>
            </a:fld>
            <a:endParaRPr lang="en-GB" dirty="0"/>
          </a:p>
        </p:txBody>
      </p:sp>
    </p:spTree>
    <p:extLst>
      <p:ext uri="{BB962C8B-B14F-4D97-AF65-F5344CB8AC3E}">
        <p14:creationId xmlns:p14="http://schemas.microsoft.com/office/powerpoint/2010/main" val="1021582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hu-HU" dirty="0" err="1"/>
              <a:t>Welcome</a:t>
            </a:r>
            <a:r>
              <a:rPr lang="hu-HU" dirty="0"/>
              <a:t> and </a:t>
            </a:r>
            <a:r>
              <a:rPr lang="hu-HU" dirty="0" err="1"/>
              <a:t>introductions</a:t>
            </a:r>
            <a:endParaRPr lang="nl-NL"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3168507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About</a:t>
            </a:r>
            <a:r>
              <a:rPr lang="hu-HU" dirty="0"/>
              <a:t> </a:t>
            </a:r>
            <a:r>
              <a:rPr lang="hu-HU" dirty="0" err="1"/>
              <a:t>the</a:t>
            </a:r>
            <a:r>
              <a:rPr lang="hu-HU" dirty="0"/>
              <a:t> </a:t>
            </a:r>
            <a:r>
              <a:rPr lang="hu-HU" dirty="0" err="1"/>
              <a:t>venue</a:t>
            </a:r>
            <a:endParaRPr lang="en-GB"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r>
              <a:rPr lang="en-GB" altLang="en-US" sz="2800" dirty="0">
                <a:ea typeface="ＭＳ Ｐゴシック" panose="020B0600070205080204" pitchFamily="34" charset="-128"/>
              </a:rPr>
              <a:t>Facilities</a:t>
            </a:r>
          </a:p>
          <a:p>
            <a:pPr marL="457200" indent="-457200">
              <a:buFont typeface="Arial" panose="020B0604020202020204" pitchFamily="34" charset="0"/>
              <a:buChar char="•"/>
            </a:pPr>
            <a:r>
              <a:rPr lang="en-GB" altLang="en-US" sz="2800" dirty="0">
                <a:ea typeface="ＭＳ Ｐゴシック" panose="020B0600070205080204" pitchFamily="34" charset="-128"/>
              </a:rPr>
              <a:t>Refreshments</a:t>
            </a:r>
          </a:p>
          <a:p>
            <a:pPr marL="457200" indent="-457200">
              <a:buFont typeface="Arial" panose="020B0604020202020204" pitchFamily="34" charset="0"/>
              <a:buChar char="•"/>
            </a:pPr>
            <a:r>
              <a:rPr lang="en-GB" altLang="en-US" sz="2800" dirty="0">
                <a:ea typeface="ＭＳ Ｐゴシック" panose="020B0600070205080204" pitchFamily="34" charset="-128"/>
              </a:rPr>
              <a:t>Toilets</a:t>
            </a:r>
          </a:p>
          <a:p>
            <a:pPr marL="457200" indent="-457200">
              <a:buFont typeface="Arial" panose="020B0604020202020204" pitchFamily="34" charset="0"/>
              <a:buChar char="•"/>
            </a:pPr>
            <a:r>
              <a:rPr lang="en-GB" altLang="en-US" sz="2800" dirty="0">
                <a:ea typeface="ＭＳ Ｐゴシック" panose="020B0600070205080204" pitchFamily="34" charset="-128"/>
              </a:rPr>
              <a:t>Fire safety</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3540042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EEB35C32-0D0B-4411-9F48-053B08CF1381}"/>
              </a:ext>
            </a:extLst>
          </p:cNvPr>
          <p:cNvSpPr>
            <a:spLocks noGrp="1"/>
          </p:cNvSpPr>
          <p:nvPr>
            <p:ph type="title"/>
          </p:nvPr>
        </p:nvSpPr>
        <p:spPr/>
        <p:txBody>
          <a:bodyPr/>
          <a:lstStyle/>
          <a:p>
            <a:r>
              <a:rPr lang="hu-HU" dirty="0" err="1"/>
              <a:t>Learning</a:t>
            </a:r>
            <a:r>
              <a:rPr lang="hu-HU" dirty="0"/>
              <a:t> </a:t>
            </a:r>
            <a:r>
              <a:rPr lang="hu-HU" dirty="0" err="1"/>
              <a:t>objectives</a:t>
            </a:r>
            <a:r>
              <a:rPr lang="hu-HU" dirty="0"/>
              <a:t> and </a:t>
            </a:r>
            <a:r>
              <a:rPr lang="hu-HU" dirty="0" err="1"/>
              <a:t>structure</a:t>
            </a:r>
            <a:r>
              <a:rPr lang="hu-HU" dirty="0"/>
              <a:t> of </a:t>
            </a:r>
            <a:r>
              <a:rPr lang="hu-HU" dirty="0" err="1"/>
              <a:t>the</a:t>
            </a:r>
            <a:r>
              <a:rPr lang="hu-HU" dirty="0"/>
              <a:t> </a:t>
            </a:r>
            <a:r>
              <a:rPr lang="hu-HU" dirty="0" err="1"/>
              <a:t>course</a:t>
            </a:r>
            <a:endParaRPr lang="nl-NL" dirty="0"/>
          </a:p>
        </p:txBody>
      </p:sp>
      <p:sp>
        <p:nvSpPr>
          <p:cNvPr id="3" name="Slide Number Placeholder 2"/>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3580912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Learning</a:t>
            </a:r>
            <a:r>
              <a:rPr lang="hu-HU" dirty="0"/>
              <a:t> </a:t>
            </a:r>
            <a:r>
              <a:rPr lang="hu-HU" dirty="0" err="1"/>
              <a:t>objectives</a:t>
            </a:r>
            <a:r>
              <a:rPr lang="hu-HU" dirty="0"/>
              <a:t> 1</a:t>
            </a:r>
            <a:endParaRPr lang="en-GB" dirty="0"/>
          </a:p>
        </p:txBody>
      </p:sp>
      <p:sp>
        <p:nvSpPr>
          <p:cNvPr id="3" name="Content Placeholder 2"/>
          <p:cNvSpPr>
            <a:spLocks noGrp="1"/>
          </p:cNvSpPr>
          <p:nvPr>
            <p:ph idx="1"/>
          </p:nvPr>
        </p:nvSpPr>
        <p:spPr/>
        <p:txBody>
          <a:bodyPr/>
          <a:lstStyle/>
          <a:p>
            <a:pPr marL="457200" indent="-457200"/>
            <a:r>
              <a:rPr lang="en-GB" altLang="en-US" b="1" dirty="0">
                <a:ea typeface="ＭＳ Ｐゴシック" panose="020B0600070205080204" pitchFamily="34" charset="-128"/>
              </a:rPr>
              <a:t>ECDC Point Prevalence Survey (PPS) 2016-2017</a:t>
            </a:r>
          </a:p>
          <a:p>
            <a:pPr marL="906463" lvl="1" indent="-457200"/>
            <a:r>
              <a:rPr lang="en-GB" altLang="en-US" dirty="0">
                <a:ea typeface="ＭＳ Ｐゴシック" panose="020B0600070205080204" pitchFamily="34" charset="-128"/>
              </a:rPr>
              <a:t>Aims and objectives of ECDC PPS 2016-2017</a:t>
            </a:r>
          </a:p>
          <a:p>
            <a:pPr marL="906463" lvl="1" indent="-457200"/>
            <a:r>
              <a:rPr lang="en-GB" altLang="en-US" dirty="0">
                <a:ea typeface="ＭＳ Ｐゴシック" panose="020B0600070205080204" pitchFamily="34" charset="-128"/>
              </a:rPr>
              <a:t>Principles and approaches to PPS epidemiology </a:t>
            </a:r>
          </a:p>
          <a:p>
            <a:pPr marL="906463" lvl="1" indent="-457200"/>
            <a:r>
              <a:rPr lang="en-GB" altLang="en-US" dirty="0">
                <a:ea typeface="ＭＳ Ｐゴシック" panose="020B0600070205080204" pitchFamily="34" charset="-128"/>
              </a:rPr>
              <a:t>Understand PPS strengths and limitations</a:t>
            </a:r>
          </a:p>
          <a:p>
            <a:pPr marL="906463" lvl="1" indent="-457200"/>
            <a:r>
              <a:rPr lang="en-GB" altLang="en-US" dirty="0">
                <a:ea typeface="ＭＳ Ｐゴシック" panose="020B0600070205080204" pitchFamily="34" charset="-128"/>
              </a:rPr>
              <a:t>ECDC PPS data collection process</a:t>
            </a:r>
          </a:p>
          <a:p>
            <a:pPr marL="906463" lvl="1" indent="-457200"/>
            <a:endParaRPr lang="en-GB" altLang="en-US" dirty="0">
              <a:ea typeface="ＭＳ Ｐゴシック" panose="020B0600070205080204" pitchFamily="34" charset="-128"/>
            </a:endParaRPr>
          </a:p>
          <a:p>
            <a:pPr marL="457200" indent="-457200"/>
            <a:r>
              <a:rPr lang="en-GB" altLang="en-US" b="1" dirty="0">
                <a:ea typeface="ＭＳ Ｐゴシック" panose="020B0600070205080204" pitchFamily="34" charset="-128"/>
              </a:rPr>
              <a:t>Case definitions</a:t>
            </a:r>
          </a:p>
          <a:p>
            <a:pPr marL="906463" lvl="1" indent="-457200"/>
            <a:r>
              <a:rPr lang="en-GB" altLang="en-US" dirty="0">
                <a:ea typeface="ＭＳ Ｐゴシック" panose="020B0600070205080204" pitchFamily="34" charset="-128"/>
              </a:rPr>
              <a:t>Apply ECDC PPS case definitions</a:t>
            </a:r>
          </a:p>
          <a:p>
            <a:pPr marL="906463" lvl="1" indent="-457200"/>
            <a:r>
              <a:rPr lang="en-GB" altLang="en-US" dirty="0">
                <a:ea typeface="ＭＳ Ｐゴシック" panose="020B0600070205080204" pitchFamily="34" charset="-128"/>
              </a:rPr>
              <a:t>Understand concept of reliability </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2613185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a:t>Learning</a:t>
            </a:r>
            <a:r>
              <a:rPr lang="hu-HU" dirty="0"/>
              <a:t> </a:t>
            </a:r>
            <a:r>
              <a:rPr lang="hu-HU" dirty="0" err="1"/>
              <a:t>objectives</a:t>
            </a:r>
            <a:r>
              <a:rPr lang="hu-HU" dirty="0"/>
              <a:t> 2</a:t>
            </a:r>
            <a:endParaRPr lang="en-GB" dirty="0"/>
          </a:p>
        </p:txBody>
      </p:sp>
      <p:sp>
        <p:nvSpPr>
          <p:cNvPr id="3" name="Content Placeholder 2"/>
          <p:cNvSpPr>
            <a:spLocks noGrp="1"/>
          </p:cNvSpPr>
          <p:nvPr>
            <p:ph idx="1"/>
          </p:nvPr>
        </p:nvSpPr>
        <p:spPr/>
        <p:txBody>
          <a:bodyPr/>
          <a:lstStyle/>
          <a:p>
            <a:r>
              <a:rPr lang="en-GB" altLang="en-US" b="1" dirty="0">
                <a:ea typeface="ＭＳ Ｐゴシック" panose="020B0600070205080204" pitchFamily="34" charset="-128"/>
              </a:rPr>
              <a:t>Data </a:t>
            </a:r>
            <a:r>
              <a:rPr lang="hu-HU" altLang="en-US" b="1" dirty="0">
                <a:ea typeface="ＭＳ Ｐゴシック" panose="020B0600070205080204" pitchFamily="34" charset="-128"/>
              </a:rPr>
              <a:t>c</a:t>
            </a:r>
            <a:r>
              <a:rPr lang="en-GB" altLang="en-US" b="1" dirty="0" err="1">
                <a:ea typeface="ＭＳ Ｐゴシック" panose="020B0600070205080204" pitchFamily="34" charset="-128"/>
              </a:rPr>
              <a:t>ollection</a:t>
            </a:r>
            <a:endParaRPr lang="en-GB" altLang="en-US" b="1" dirty="0">
              <a:ea typeface="ＭＳ Ｐゴシック" panose="020B0600070205080204" pitchFamily="34" charset="-128"/>
            </a:endParaRPr>
          </a:p>
          <a:p>
            <a:pPr lvl="1"/>
            <a:r>
              <a:rPr lang="en-GB" altLang="en-US" dirty="0">
                <a:ea typeface="ＭＳ Ｐゴシック" panose="020B0600070205080204" pitchFamily="34" charset="-128"/>
              </a:rPr>
              <a:t>Understand and use ECDC PPS data collection forms</a:t>
            </a:r>
          </a:p>
          <a:p>
            <a:pPr lvl="1"/>
            <a:r>
              <a:rPr lang="en-GB" altLang="en-US" dirty="0">
                <a:ea typeface="ＭＳ Ｐゴシック" panose="020B0600070205080204" pitchFamily="34" charset="-128"/>
              </a:rPr>
              <a:t>Understand </a:t>
            </a:r>
            <a:r>
              <a:rPr lang="en-GB" altLang="en-US" dirty="0" err="1">
                <a:ea typeface="ＭＳ Ｐゴシック" panose="020B0600070205080204" pitchFamily="34" charset="-128"/>
              </a:rPr>
              <a:t>HelicsWin.Net</a:t>
            </a:r>
            <a:r>
              <a:rPr lang="en-GB" altLang="en-US" dirty="0">
                <a:ea typeface="ＭＳ Ｐゴシック" panose="020B0600070205080204" pitchFamily="34" charset="-128"/>
              </a:rPr>
              <a:t> ECDC PPS data collection tool</a:t>
            </a:r>
          </a:p>
          <a:p>
            <a:pPr lvl="1"/>
            <a:endParaRPr lang="en-GB" altLang="en-US" dirty="0">
              <a:solidFill>
                <a:srgbClr val="FF0000"/>
              </a:solidFill>
              <a:ea typeface="ＭＳ Ｐゴシック" panose="020B0600070205080204" pitchFamily="34" charset="-128"/>
            </a:endParaRPr>
          </a:p>
          <a:p>
            <a:r>
              <a:rPr lang="en-GB" altLang="en-US" b="1" dirty="0">
                <a:ea typeface="ＭＳ Ｐゴシック" panose="020B0600070205080204" pitchFamily="34" charset="-128"/>
              </a:rPr>
              <a:t>Implementation of PPS </a:t>
            </a:r>
          </a:p>
          <a:p>
            <a:pPr lvl="1"/>
            <a:r>
              <a:rPr lang="hu-HU" altLang="en-US" dirty="0">
                <a:ea typeface="ＭＳ Ｐゴシック" panose="020B0600070205080204" pitchFamily="34" charset="-128"/>
              </a:rPr>
              <a:t>L</a:t>
            </a:r>
            <a:r>
              <a:rPr lang="en-GB" altLang="en-US" dirty="0" err="1">
                <a:ea typeface="ＭＳ Ｐゴシック" panose="020B0600070205080204" pitchFamily="34" charset="-128"/>
              </a:rPr>
              <a:t>ocal</a:t>
            </a:r>
            <a:r>
              <a:rPr lang="en-GB" altLang="en-US" dirty="0">
                <a:ea typeface="ＭＳ Ｐゴシック" panose="020B0600070205080204" pitchFamily="34" charset="-128"/>
              </a:rPr>
              <a:t> PPS in your hospital </a:t>
            </a:r>
          </a:p>
          <a:p>
            <a:pPr lvl="1"/>
            <a:r>
              <a:rPr lang="hu-HU" altLang="en-US" dirty="0">
                <a:ea typeface="ＭＳ Ｐゴシック" panose="020B0600070205080204" pitchFamily="34" charset="-128"/>
              </a:rPr>
              <a:t>S</a:t>
            </a:r>
            <a:r>
              <a:rPr lang="en-GB" altLang="en-US" dirty="0" err="1">
                <a:ea typeface="ＭＳ Ｐゴシック" panose="020B0600070205080204" pitchFamily="34" charset="-128"/>
              </a:rPr>
              <a:t>upply</a:t>
            </a:r>
            <a:r>
              <a:rPr lang="en-GB" altLang="en-US" dirty="0">
                <a:ea typeface="ＭＳ Ｐゴシック" panose="020B0600070205080204" pitchFamily="34" charset="-128"/>
              </a:rPr>
              <a:t> PPS data to the national coordinator</a:t>
            </a:r>
          </a:p>
          <a:p>
            <a:pPr lvl="1"/>
            <a:endParaRPr lang="en-GB" altLang="en-US" dirty="0">
              <a:ea typeface="ＭＳ Ｐゴシック" panose="020B0600070205080204" pitchFamily="34" charset="-128"/>
            </a:endParaRPr>
          </a:p>
          <a:p>
            <a:r>
              <a:rPr lang="en-GB" altLang="en-US" b="1" dirty="0">
                <a:ea typeface="ＭＳ Ｐゴシック" panose="020B0600070205080204" pitchFamily="34" charset="-128"/>
              </a:rPr>
              <a:t>Understand the reporting output from the ECDC PPS</a:t>
            </a:r>
          </a:p>
          <a:p>
            <a:pPr lvl="1"/>
            <a:r>
              <a:rPr lang="fi-FI" altLang="en-US" dirty="0">
                <a:ea typeface="ＭＳ Ｐゴシック" panose="020B0600070205080204" pitchFamily="34" charset="-128"/>
              </a:rPr>
              <a:t>Outputs on local, national and E</a:t>
            </a:r>
            <a:r>
              <a:rPr lang="hu-HU" altLang="en-US" dirty="0" err="1">
                <a:ea typeface="ＭＳ Ｐゴシック" panose="020B0600070205080204" pitchFamily="34" charset="-128"/>
              </a:rPr>
              <a:t>uropean</a:t>
            </a:r>
            <a:r>
              <a:rPr lang="fi-FI" altLang="en-US" dirty="0">
                <a:ea typeface="ＭＳ Ｐゴシック" panose="020B0600070205080204" pitchFamily="34" charset="-128"/>
              </a:rPr>
              <a:t> level</a:t>
            </a:r>
            <a:endParaRPr lang="en-GB" altLang="en-US" dirty="0">
              <a:ea typeface="ＭＳ Ｐゴシック" panose="020B0600070205080204" pitchFamily="34" charset="-128"/>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580567E-5E8F-47A5-90DF-8BFEB1A71525}" type="slidenum">
              <a:rPr kumimoji="0" lang="en-GB" sz="1200" b="0" i="0" u="none" strike="noStrike" kern="1200" cap="none" spc="0" normalizeH="0" baseline="0" noProof="0" smtClean="0">
                <a:ln>
                  <a:noFill/>
                </a:ln>
                <a:solidFill>
                  <a:prstClr val="white"/>
                </a:solidFill>
                <a:effectLst/>
                <a:uLnTx/>
                <a:uFillTx/>
                <a:latin typeface="Tahoma"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GB" sz="1200" b="0" i="0" u="none" strike="noStrike" kern="1200" cap="none" spc="0" normalizeH="0" baseline="0" noProof="0" dirty="0">
              <a:ln>
                <a:noFill/>
              </a:ln>
              <a:solidFill>
                <a:prstClr val="white"/>
              </a:solidFill>
              <a:effectLst/>
              <a:uLnTx/>
              <a:uFillTx/>
              <a:latin typeface="Tahoma" pitchFamily="34" charset="0"/>
              <a:ea typeface="+mn-ea"/>
              <a:cs typeface="+mn-cs"/>
            </a:endParaRPr>
          </a:p>
        </p:txBody>
      </p:sp>
    </p:spTree>
    <p:extLst>
      <p:ext uri="{BB962C8B-B14F-4D97-AF65-F5344CB8AC3E}">
        <p14:creationId xmlns:p14="http://schemas.microsoft.com/office/powerpoint/2010/main" val="439674074"/>
      </p:ext>
    </p:extLst>
  </p:cSld>
  <p:clrMapOvr>
    <a:masterClrMapping/>
  </p:clrMapOvr>
</p:sld>
</file>

<file path=ppt/theme/theme1.xml><?xml version="1.0" encoding="utf-8"?>
<a:theme xmlns:a="http://schemas.openxmlformats.org/drawingml/2006/main" name="ECDC_PowerPoint_Template_2018-Training">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ECDC_PowerPoint_Template_2009_rev_1_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CDC_PowerPoint_Template_2009_rev_1_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CDC_PowerPoint_Template_2009_rev_1_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CDC_PowerPoint_Template_2009_rev_1_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CDC_PowerPoint_Template_2009_rev_1_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CDC_PowerPoint_Template_2009_rev_1_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CDC_PowerPoint_Template_2009_rev_1_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CDC_PowerPoint_Template_2009_rev_1_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CDC_PowerPoint_Template_2009_rev_1_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CDC_PowerPoint_Template_2009_rev_1_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CDC_PowerPoint_Template_2009_rev_1_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CDC_PowerPoint_Template_2009_rev_1_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B2AD77C4-1894-4974-954E-AEA6AD072D25}"/>
    </a:ext>
  </a:extLst>
</a:theme>
</file>

<file path=ppt/theme/theme2.xml><?xml version="1.0" encoding="utf-8"?>
<a:theme xmlns:a="http://schemas.openxmlformats.org/drawingml/2006/main" name="ECDC_PowerPoint_Template_2017-2">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de-DE"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e2" id="{6C0354FD-0621-4C7B-AB03-C803EF4AC2BB}" vid="{8C49C7B8-4CE6-420F-AD30-715851A5BCFC}"/>
    </a:ext>
  </a:extLst>
</a:theme>
</file>

<file path=ppt/theme/theme3.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_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69AE23"/>
      </a:accent1>
      <a:accent2>
        <a:srgbClr val="7CBDC1"/>
      </a:accent2>
      <a:accent3>
        <a:srgbClr val="9D8C57"/>
      </a:accent3>
      <a:accent4>
        <a:srgbClr val="BDCD00"/>
      </a:accent4>
      <a:accent5>
        <a:srgbClr val="0081B7"/>
      </a:accent5>
      <a:accent6>
        <a:srgbClr val="D6A026"/>
      </a:accent6>
      <a:hlink>
        <a:srgbClr val="000000"/>
      </a:hlink>
      <a:folHlink>
        <a:srgbClr val="000000"/>
      </a:folHlink>
    </a:clrScheme>
    <a:fontScheme name="ECDC">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ECDC_PowerPoint_Template_2018-Training</Template>
  <TotalTime>327</TotalTime>
  <Words>591</Words>
  <Application>Microsoft Office PowerPoint</Application>
  <PresentationFormat>Breedbeeld</PresentationFormat>
  <Paragraphs>151</Paragraphs>
  <Slides>17</Slides>
  <Notes>14</Notes>
  <HiddenSlides>1</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17</vt:i4>
      </vt:variant>
    </vt:vector>
  </HeadingPairs>
  <TitlesOfParts>
    <vt:vector size="24" baseType="lpstr">
      <vt:lpstr>ＭＳ Ｐゴシック</vt:lpstr>
      <vt:lpstr>Arial</vt:lpstr>
      <vt:lpstr>Tahoma</vt:lpstr>
      <vt:lpstr>Times</vt:lpstr>
      <vt:lpstr>Wingdings</vt:lpstr>
      <vt:lpstr>ECDC_PowerPoint_Template_2018-Training</vt:lpstr>
      <vt:lpstr>ECDC_PowerPoint_Template_2017-2</vt:lpstr>
      <vt:lpstr>Notes for facilitator</vt:lpstr>
      <vt:lpstr>ECDC Point Prevalence Survey (PPS) 2016-2017: Introduction and Icebreaker</vt:lpstr>
      <vt:lpstr>Objectives</vt:lpstr>
      <vt:lpstr>Outline</vt:lpstr>
      <vt:lpstr>Welcome and introductions</vt:lpstr>
      <vt:lpstr>About the venue</vt:lpstr>
      <vt:lpstr>Learning objectives and structure of the course</vt:lpstr>
      <vt:lpstr>Learning objectives 1</vt:lpstr>
      <vt:lpstr>Learning objectives 2</vt:lpstr>
      <vt:lpstr>Structure of the course 1</vt:lpstr>
      <vt:lpstr>Structure of the course 2</vt:lpstr>
      <vt:lpstr>Structure of the course 3</vt:lpstr>
      <vt:lpstr>Structure of the course 4</vt:lpstr>
      <vt:lpstr>Icebreaker</vt:lpstr>
      <vt:lpstr>Icebreaker</vt:lpstr>
      <vt:lpstr>After 10 minutes</vt:lpstr>
      <vt:lpstr>Acknowledgements The creation of this training material for ECDC PPS 2011-2012 was commissioned by ECDC to the Health Protection Agency (UK) with the direct involvement of Susan Hopkins (coordinator), Barry Cookson, Berit Muller-Pebody, Gareth Hughes and Naomi Boxall, with collaboration of Health Protection Scotland (UK) with the direct involvement of Jacqueline Reilly and Shona Cairns. Other contributors include: E. Sheridan, A. Charlett, G. Kafatos, F. Cowan, and Y. Sueiro.  The update of this training material for ECDC PPS 2016-2017 was done at ECDC by Tommi Kärki, Diamantis Plachouras and Carl Suetens, with contributions from Evelyn Van Hauwermeiren and Elias Iosifidis.  The revision and update of this training material was commissioned by ECDC to Transmissible (NL) with the direct involvement of Arnold Bosman and Ágnes Hajdu.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lecture/session</dc:title>
  <dc:creator>Kórházhigiénés osztály</dc:creator>
  <cp:keywords>Template, PowerPoint</cp:keywords>
  <cp:lastModifiedBy>arnold bosman</cp:lastModifiedBy>
  <cp:revision>29</cp:revision>
  <cp:lastPrinted>2018-01-12T14:15:37Z</cp:lastPrinted>
  <dcterms:created xsi:type="dcterms:W3CDTF">2018-04-13T13:45:20Z</dcterms:created>
  <dcterms:modified xsi:type="dcterms:W3CDTF">2018-06-04T08:30:35Z</dcterms:modified>
</cp:coreProperties>
</file>